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A5ED-E851-49EA-A744-0D8897159B39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B6177-3E2E-4A46-B44D-3064185D1B6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7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" name="AmazingGrace Mantovani.wav.wav"/>
          </p:stSnd>
        </p:sndAc>
      </p:transition>
    </mc:Choice>
    <mc:Fallback xmlns="">
      <p:transition>
        <p:sndAc>
          <p:stSnd loop="1">
            <p:snd r:embed="rId3" name="AmazingGrace Mantovani.wav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021E-CE73-48B6-91AF-FC1E1813DBA1}" type="datetimeFigureOut">
              <a:rPr lang="es-ES" smtClean="0"/>
              <a:pPr/>
              <a:t>19/09/2021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3B15-B8FE-4A01-A8F7-3716B53CB12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13" name="AmazingGrace Mantovani.wav.wav"/>
          </p:stSnd>
        </p:sndAc>
      </p:transition>
    </mc:Choice>
    <mc:Fallback xmlns="">
      <p:transition>
        <p:sndAc>
          <p:stSnd loop="1">
            <p:snd r:embed="rId14" name="AmazingGrace Mantovani.wav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DD625AC-BD7C-AC47-8E52-292BA0978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67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3528" y="2348880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</a:rPr>
              <a:t>EJE III</a:t>
            </a:r>
          </a:p>
          <a:p>
            <a:r>
              <a:rPr lang="es-MX" sz="4400" dirty="0" smtClean="0">
                <a:solidFill>
                  <a:schemeClr val="bg1"/>
                </a:solidFill>
              </a:rPr>
              <a:t>TEMA I</a:t>
            </a:r>
            <a:endParaRPr lang="es-EC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7797C77-D850-7C49-97C6-DF7D5350C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70E2DA2-03A9-D84E-8FA0-C54519A5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ACDC484-C8D2-2F45-83B9-32225EE5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A65B6CF-5106-3B43-B946-8401BEF7C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3C401B3-9A26-4143-AC7E-A6984900B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03" y="0"/>
            <a:ext cx="9132507" cy="68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F48CBB1-AE5F-0847-840D-5F5595DC1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C425983-A080-DF4F-989B-0DF557DF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563D19F-0305-AF47-8007-25E893BC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8564786-8E64-BE42-8FCC-8FEA98B1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AA35C5-40E9-1C43-B1CB-0339C6C54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67595A0-17A0-7048-9A5D-46978B896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AmazingGrace Mantovani.wav.wav"/>
          </p:stSnd>
        </p:sndAc>
      </p:transition>
    </mc:Choice>
    <mc:Fallback xmlns="">
      <p:transition>
        <p:sndAc>
          <p:stSnd loop="1">
            <p:snd r:embed="rId4" name="AmazingGrace Mantovani.wav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Carta de san Vicente de Paúl a los cristianos de ho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BIOGRAFIA DE SAN VICENTE</Template>
  <TotalTime>275</TotalTime>
  <Words>4</Words>
  <Application>Microsoft Office PowerPoint</Application>
  <PresentationFormat>Presentación en pantalla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Calibri</vt:lpstr>
      <vt:lpstr>Arial</vt:lpstr>
      <vt:lpstr>Carta de san Vicente de Paúl a los cristianos de hoy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Felicitación</dc:subject>
  <dc:creator>Sor Veronica Vinueza</dc:creator>
  <cp:keywords>Vicente de Paul</cp:keywords>
  <dc:description/>
  <cp:lastModifiedBy>HP</cp:lastModifiedBy>
  <cp:revision>33</cp:revision>
  <dcterms:created xsi:type="dcterms:W3CDTF">2016-05-08T18:33:26Z</dcterms:created>
  <dcterms:modified xsi:type="dcterms:W3CDTF">2021-09-20T03:55:01Z</dcterms:modified>
  <cp:category>Personal</cp:category>
  <cp:contentStatus>final</cp:contentStatus>
</cp:coreProperties>
</file>