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576"/>
  </p:normalViewPr>
  <p:slideViewPr>
    <p:cSldViewPr>
      <p:cViewPr varScale="1">
        <p:scale>
          <a:sx n="70" d="100"/>
          <a:sy n="70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01B9-0370-450B-BF6F-78E732934DD1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0AAD9-06AD-4617-A73D-0A968CFFACC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578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2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13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16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48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01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19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27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6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98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6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03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236E-D3F4-49AB-8F64-5AB991E0BBE0}" type="datetimeFigureOut">
              <a:rPr lang="es-EC" smtClean="0"/>
              <a:pPr/>
              <a:t>13/9/2021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67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8D8FC5C-71E9-B743-8DF8-D3BD782A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739EA8F-B89E-A944-B947-10064AF27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18EBD0-2342-7147-B9C7-39A3BBCA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55D6668-A80A-D84F-BB57-AAFE63E0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CC51F88-61D5-FB40-87FB-F656586D4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3058106-0627-FC4D-B068-6A2C4147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B98E6D9-0772-ED48-9847-1326776E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BAAF85E-C717-1E45-AC6D-12525480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8FA66D6-B3A3-6F4A-AE98-3F864C62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28B8670-A7C2-0545-81C1-1D18F69C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460F6F1-3B95-A04A-884C-B3D231931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5750BE-7F1B-3C40-937B-4E4B0A531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C9A7C14-DD46-DB4C-8EE0-6BCECBFE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0A3C365-67FD-0144-950E-B95C596E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8"/>
    </mc:Choice>
    <mc:Fallback xmlns="">
      <p:transition advTm="11448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Getsemani</dc:creator>
  <cp:keywords/>
  <dc:description/>
  <cp:lastModifiedBy>HP</cp:lastModifiedBy>
  <cp:revision>68</cp:revision>
  <cp:lastPrinted>2021-06-23T19:08:29Z</cp:lastPrinted>
  <dcterms:created xsi:type="dcterms:W3CDTF">2016-06-03T21:25:11Z</dcterms:created>
  <dcterms:modified xsi:type="dcterms:W3CDTF">2021-09-14T01:34:38Z</dcterms:modified>
  <cp:category/>
</cp:coreProperties>
</file>