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9" r:id="rId13"/>
    <p:sldId id="270" r:id="rId14"/>
    <p:sldId id="267" r:id="rId15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95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42A32E-60D6-4CDF-BDCB-C37D373A9713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F886E2B8-981D-4E17-A78F-10BA48698F1C}">
      <dgm:prSet phldrT="[Texto]"/>
      <dgm:spPr/>
      <dgm:t>
        <a:bodyPr/>
        <a:lstStyle/>
        <a:p>
          <a:r>
            <a:rPr lang="es-CO" b="1" dirty="0">
              <a:solidFill>
                <a:schemeClr val="tx1"/>
              </a:solidFill>
            </a:rPr>
            <a:t>1º ESTRUCTURA DE FUNCIONAMIENTO:</a:t>
          </a:r>
        </a:p>
        <a:p>
          <a:r>
            <a:rPr lang="es-CO" dirty="0">
              <a:solidFill>
                <a:schemeClr val="tx1"/>
              </a:solidFill>
            </a:rPr>
            <a:t>Unión, tamaño,  número miembros, tipo de parentesco, su historia y evolución.</a:t>
          </a:r>
          <a:endParaRPr lang="es-EC" dirty="0">
            <a:solidFill>
              <a:schemeClr val="tx1"/>
            </a:solidFill>
          </a:endParaRPr>
        </a:p>
      </dgm:t>
    </dgm:pt>
    <dgm:pt modelId="{080E265D-3C3A-479C-8705-E25A01C995E5}" type="parTrans" cxnId="{95E3DC11-272F-4356-AF7F-CB49BFC652B6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3B8EDB2A-7FB8-41F6-9A76-5ED8E61346EB}" type="sibTrans" cxnId="{95E3DC11-272F-4356-AF7F-CB49BFC652B6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AF664FCE-7D14-492C-85E8-1C17B6E1D081}">
      <dgm:prSet phldrT="[Texto]"/>
      <dgm:spPr>
        <a:solidFill>
          <a:schemeClr val="accent2"/>
        </a:solidFill>
      </dgm:spPr>
      <dgm:t>
        <a:bodyPr/>
        <a:lstStyle/>
        <a:p>
          <a:r>
            <a:rPr lang="es-CO" b="1" dirty="0">
              <a:solidFill>
                <a:schemeClr val="tx1"/>
              </a:solidFill>
            </a:rPr>
            <a:t>2º SISTEMA RELACIONAL:</a:t>
          </a:r>
        </a:p>
        <a:p>
          <a:r>
            <a:rPr lang="es-CO" dirty="0">
              <a:solidFill>
                <a:schemeClr val="tx1"/>
              </a:solidFill>
            </a:rPr>
            <a:t>Cómo interaccionan los cónyuges, los hijos, los roles, la comunicación; vínculos positivos y negativos, el afecto de sus miembros.</a:t>
          </a:r>
          <a:endParaRPr lang="es-EC" dirty="0">
            <a:solidFill>
              <a:schemeClr val="tx1"/>
            </a:solidFill>
          </a:endParaRPr>
        </a:p>
      </dgm:t>
    </dgm:pt>
    <dgm:pt modelId="{0D626ED1-5452-4B83-8106-BCA589F09E73}" type="parTrans" cxnId="{941257FE-F15E-46F8-8DE4-CEF76280D01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8002B86A-7726-407D-A458-025A4BBB9043}" type="sibTrans" cxnId="{941257FE-F15E-46F8-8DE4-CEF76280D01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9C15E9CA-6925-4529-B9B5-CEEA53C5D977}">
      <dgm:prSet phldrT="[Texto]"/>
      <dgm:spPr>
        <a:solidFill>
          <a:srgbClr val="92D050"/>
        </a:solidFill>
      </dgm:spPr>
      <dgm:t>
        <a:bodyPr/>
        <a:lstStyle/>
        <a:p>
          <a:r>
            <a:rPr lang="es-CO" b="1" dirty="0">
              <a:solidFill>
                <a:schemeClr val="tx1"/>
              </a:solidFill>
            </a:rPr>
            <a:t>3º MOMENTO EVOLUTIVO:</a:t>
          </a:r>
        </a:p>
        <a:p>
          <a:r>
            <a:rPr lang="es-CO" dirty="0">
              <a:solidFill>
                <a:schemeClr val="tx1"/>
              </a:solidFill>
            </a:rPr>
            <a:t>Momento por el cual atraviesa la familia (con o sin hijos; si son o no hijos comunes: «tuyos, míos o nuestros», sus edades), las exigencias y cambios de sus miembros, las adaptaciones para estar juntos.</a:t>
          </a:r>
          <a:endParaRPr lang="es-EC" dirty="0">
            <a:solidFill>
              <a:schemeClr val="tx1"/>
            </a:solidFill>
          </a:endParaRPr>
        </a:p>
      </dgm:t>
    </dgm:pt>
    <dgm:pt modelId="{15D3A9B1-BE92-4278-A58D-221D8AD211C2}" type="parTrans" cxnId="{C302775A-C583-4A7F-9F4E-F96204999FC8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3771DB20-2EB1-4194-934D-F73DA21C7B71}" type="sibTrans" cxnId="{C302775A-C583-4A7F-9F4E-F96204999FC8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DCF9E3B8-F887-4E92-A594-D4C98CA192F0}" type="pres">
      <dgm:prSet presAssocID="{1642A32E-60D6-4CDF-BDCB-C37D373A971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80F4A018-BA7D-49E4-8220-E5C496F905FA}" type="pres">
      <dgm:prSet presAssocID="{F886E2B8-981D-4E17-A78F-10BA48698F1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96E35A8-DB05-4415-A8DD-8737191DBA14}" type="pres">
      <dgm:prSet presAssocID="{3B8EDB2A-7FB8-41F6-9A76-5ED8E61346EB}" presName="sibTrans" presStyleLbl="sibTrans2D1" presStyleIdx="0" presStyleCnt="3"/>
      <dgm:spPr/>
      <dgm:t>
        <a:bodyPr/>
        <a:lstStyle/>
        <a:p>
          <a:endParaRPr lang="es-EC"/>
        </a:p>
      </dgm:t>
    </dgm:pt>
    <dgm:pt modelId="{5385D77C-C6BF-467C-A012-254FFA45717A}" type="pres">
      <dgm:prSet presAssocID="{3B8EDB2A-7FB8-41F6-9A76-5ED8E61346EB}" presName="connectorText" presStyleLbl="sibTrans2D1" presStyleIdx="0" presStyleCnt="3"/>
      <dgm:spPr/>
      <dgm:t>
        <a:bodyPr/>
        <a:lstStyle/>
        <a:p>
          <a:endParaRPr lang="es-EC"/>
        </a:p>
      </dgm:t>
    </dgm:pt>
    <dgm:pt modelId="{6A7735B1-7C73-48FF-9353-E9CA6CAB8547}" type="pres">
      <dgm:prSet presAssocID="{AF664FCE-7D14-492C-85E8-1C17B6E1D08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D1B5ADA-99AC-4B1A-B534-DED38021038B}" type="pres">
      <dgm:prSet presAssocID="{8002B86A-7726-407D-A458-025A4BBB9043}" presName="sibTrans" presStyleLbl="sibTrans2D1" presStyleIdx="1" presStyleCnt="3"/>
      <dgm:spPr/>
      <dgm:t>
        <a:bodyPr/>
        <a:lstStyle/>
        <a:p>
          <a:endParaRPr lang="es-EC"/>
        </a:p>
      </dgm:t>
    </dgm:pt>
    <dgm:pt modelId="{C4872778-94FE-497B-83FA-04055C630567}" type="pres">
      <dgm:prSet presAssocID="{8002B86A-7726-407D-A458-025A4BBB9043}" presName="connectorText" presStyleLbl="sibTrans2D1" presStyleIdx="1" presStyleCnt="3"/>
      <dgm:spPr/>
      <dgm:t>
        <a:bodyPr/>
        <a:lstStyle/>
        <a:p>
          <a:endParaRPr lang="es-EC"/>
        </a:p>
      </dgm:t>
    </dgm:pt>
    <dgm:pt modelId="{CCDECFD8-DBD1-4E32-9CA7-C2FC1603134D}" type="pres">
      <dgm:prSet presAssocID="{9C15E9CA-6925-4529-B9B5-CEEA53C5D97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E0AE9C58-F428-4099-A099-3A364CDD2178}" type="pres">
      <dgm:prSet presAssocID="{3771DB20-2EB1-4194-934D-F73DA21C7B71}" presName="sibTrans" presStyleLbl="sibTrans2D1" presStyleIdx="2" presStyleCnt="3"/>
      <dgm:spPr/>
      <dgm:t>
        <a:bodyPr/>
        <a:lstStyle/>
        <a:p>
          <a:endParaRPr lang="es-EC"/>
        </a:p>
      </dgm:t>
    </dgm:pt>
    <dgm:pt modelId="{4CD384E5-CB5F-435B-ADF4-BB3B1378F333}" type="pres">
      <dgm:prSet presAssocID="{3771DB20-2EB1-4194-934D-F73DA21C7B71}" presName="connectorText" presStyleLbl="sibTrans2D1" presStyleIdx="2" presStyleCnt="3"/>
      <dgm:spPr/>
      <dgm:t>
        <a:bodyPr/>
        <a:lstStyle/>
        <a:p>
          <a:endParaRPr lang="es-EC"/>
        </a:p>
      </dgm:t>
    </dgm:pt>
  </dgm:ptLst>
  <dgm:cxnLst>
    <dgm:cxn modelId="{941257FE-F15E-46F8-8DE4-CEF76280D01D}" srcId="{1642A32E-60D6-4CDF-BDCB-C37D373A9713}" destId="{AF664FCE-7D14-492C-85E8-1C17B6E1D081}" srcOrd="1" destOrd="0" parTransId="{0D626ED1-5452-4B83-8106-BCA589F09E73}" sibTransId="{8002B86A-7726-407D-A458-025A4BBB9043}"/>
    <dgm:cxn modelId="{8AC008B5-8084-4E52-8ADD-9E24117559A5}" type="presOf" srcId="{1642A32E-60D6-4CDF-BDCB-C37D373A9713}" destId="{DCF9E3B8-F887-4E92-A594-D4C98CA192F0}" srcOrd="0" destOrd="0" presId="urn:microsoft.com/office/officeart/2005/8/layout/cycle2"/>
    <dgm:cxn modelId="{B7AE0F9B-ACF6-4D14-9B3F-0DF5F2C17267}" type="presOf" srcId="{8002B86A-7726-407D-A458-025A4BBB9043}" destId="{C4872778-94FE-497B-83FA-04055C630567}" srcOrd="1" destOrd="0" presId="urn:microsoft.com/office/officeart/2005/8/layout/cycle2"/>
    <dgm:cxn modelId="{D86486EB-36BD-487F-BB57-BC77661AA78E}" type="presOf" srcId="{AF664FCE-7D14-492C-85E8-1C17B6E1D081}" destId="{6A7735B1-7C73-48FF-9353-E9CA6CAB8547}" srcOrd="0" destOrd="0" presId="urn:microsoft.com/office/officeart/2005/8/layout/cycle2"/>
    <dgm:cxn modelId="{EEC663CF-C9C5-4180-88F6-E8372891F9CE}" type="presOf" srcId="{9C15E9CA-6925-4529-B9B5-CEEA53C5D977}" destId="{CCDECFD8-DBD1-4E32-9CA7-C2FC1603134D}" srcOrd="0" destOrd="0" presId="urn:microsoft.com/office/officeart/2005/8/layout/cycle2"/>
    <dgm:cxn modelId="{C4540DCB-3F1B-44EB-B565-64D40D526B71}" type="presOf" srcId="{3771DB20-2EB1-4194-934D-F73DA21C7B71}" destId="{E0AE9C58-F428-4099-A099-3A364CDD2178}" srcOrd="0" destOrd="0" presId="urn:microsoft.com/office/officeart/2005/8/layout/cycle2"/>
    <dgm:cxn modelId="{C302775A-C583-4A7F-9F4E-F96204999FC8}" srcId="{1642A32E-60D6-4CDF-BDCB-C37D373A9713}" destId="{9C15E9CA-6925-4529-B9B5-CEEA53C5D977}" srcOrd="2" destOrd="0" parTransId="{15D3A9B1-BE92-4278-A58D-221D8AD211C2}" sibTransId="{3771DB20-2EB1-4194-934D-F73DA21C7B71}"/>
    <dgm:cxn modelId="{A78BF603-C67F-45D5-B1CF-E70EA9109A30}" type="presOf" srcId="{3B8EDB2A-7FB8-41F6-9A76-5ED8E61346EB}" destId="{5385D77C-C6BF-467C-A012-254FFA45717A}" srcOrd="1" destOrd="0" presId="urn:microsoft.com/office/officeart/2005/8/layout/cycle2"/>
    <dgm:cxn modelId="{DFAD4CEA-91BF-4E33-A17A-1100F06956B1}" type="presOf" srcId="{3771DB20-2EB1-4194-934D-F73DA21C7B71}" destId="{4CD384E5-CB5F-435B-ADF4-BB3B1378F333}" srcOrd="1" destOrd="0" presId="urn:microsoft.com/office/officeart/2005/8/layout/cycle2"/>
    <dgm:cxn modelId="{1C3120CA-A922-4139-B389-979868B8520C}" type="presOf" srcId="{8002B86A-7726-407D-A458-025A4BBB9043}" destId="{2D1B5ADA-99AC-4B1A-B534-DED38021038B}" srcOrd="0" destOrd="0" presId="urn:microsoft.com/office/officeart/2005/8/layout/cycle2"/>
    <dgm:cxn modelId="{95E3DC11-272F-4356-AF7F-CB49BFC652B6}" srcId="{1642A32E-60D6-4CDF-BDCB-C37D373A9713}" destId="{F886E2B8-981D-4E17-A78F-10BA48698F1C}" srcOrd="0" destOrd="0" parTransId="{080E265D-3C3A-479C-8705-E25A01C995E5}" sibTransId="{3B8EDB2A-7FB8-41F6-9A76-5ED8E61346EB}"/>
    <dgm:cxn modelId="{97529B0F-7567-4260-961E-C02A963CCDB9}" type="presOf" srcId="{3B8EDB2A-7FB8-41F6-9A76-5ED8E61346EB}" destId="{A96E35A8-DB05-4415-A8DD-8737191DBA14}" srcOrd="0" destOrd="0" presId="urn:microsoft.com/office/officeart/2005/8/layout/cycle2"/>
    <dgm:cxn modelId="{2061BA12-5091-430B-B5F5-C8C4E61D5CDC}" type="presOf" srcId="{F886E2B8-981D-4E17-A78F-10BA48698F1C}" destId="{80F4A018-BA7D-49E4-8220-E5C496F905FA}" srcOrd="0" destOrd="0" presId="urn:microsoft.com/office/officeart/2005/8/layout/cycle2"/>
    <dgm:cxn modelId="{83D7E100-1E25-4700-A027-FE678AF8A507}" type="presParOf" srcId="{DCF9E3B8-F887-4E92-A594-D4C98CA192F0}" destId="{80F4A018-BA7D-49E4-8220-E5C496F905FA}" srcOrd="0" destOrd="0" presId="urn:microsoft.com/office/officeart/2005/8/layout/cycle2"/>
    <dgm:cxn modelId="{D5064297-C8FD-4E25-87BC-7042F2C50563}" type="presParOf" srcId="{DCF9E3B8-F887-4E92-A594-D4C98CA192F0}" destId="{A96E35A8-DB05-4415-A8DD-8737191DBA14}" srcOrd="1" destOrd="0" presId="urn:microsoft.com/office/officeart/2005/8/layout/cycle2"/>
    <dgm:cxn modelId="{46211855-241F-4753-A83E-FA067526B354}" type="presParOf" srcId="{A96E35A8-DB05-4415-A8DD-8737191DBA14}" destId="{5385D77C-C6BF-467C-A012-254FFA45717A}" srcOrd="0" destOrd="0" presId="urn:microsoft.com/office/officeart/2005/8/layout/cycle2"/>
    <dgm:cxn modelId="{EE6B75EA-8803-4AF9-A107-A1728113831E}" type="presParOf" srcId="{DCF9E3B8-F887-4E92-A594-D4C98CA192F0}" destId="{6A7735B1-7C73-48FF-9353-E9CA6CAB8547}" srcOrd="2" destOrd="0" presId="urn:microsoft.com/office/officeart/2005/8/layout/cycle2"/>
    <dgm:cxn modelId="{8B9F55F0-BB5E-40B5-BD0D-1C027C7434B1}" type="presParOf" srcId="{DCF9E3B8-F887-4E92-A594-D4C98CA192F0}" destId="{2D1B5ADA-99AC-4B1A-B534-DED38021038B}" srcOrd="3" destOrd="0" presId="urn:microsoft.com/office/officeart/2005/8/layout/cycle2"/>
    <dgm:cxn modelId="{A2809402-107E-47B2-A0A8-7B726F91C978}" type="presParOf" srcId="{2D1B5ADA-99AC-4B1A-B534-DED38021038B}" destId="{C4872778-94FE-497B-83FA-04055C630567}" srcOrd="0" destOrd="0" presId="urn:microsoft.com/office/officeart/2005/8/layout/cycle2"/>
    <dgm:cxn modelId="{1CB36301-97BB-4228-996E-066B081578D5}" type="presParOf" srcId="{DCF9E3B8-F887-4E92-A594-D4C98CA192F0}" destId="{CCDECFD8-DBD1-4E32-9CA7-C2FC1603134D}" srcOrd="4" destOrd="0" presId="urn:microsoft.com/office/officeart/2005/8/layout/cycle2"/>
    <dgm:cxn modelId="{19F1F53D-6B40-4326-8478-73010070F372}" type="presParOf" srcId="{DCF9E3B8-F887-4E92-A594-D4C98CA192F0}" destId="{E0AE9C58-F428-4099-A099-3A364CDD2178}" srcOrd="5" destOrd="0" presId="urn:microsoft.com/office/officeart/2005/8/layout/cycle2"/>
    <dgm:cxn modelId="{573B6EC3-AB27-4E36-93EC-F872E3CCFFE0}" type="presParOf" srcId="{E0AE9C58-F428-4099-A099-3A364CDD2178}" destId="{4CD384E5-CB5F-435B-ADF4-BB3B1378F33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848993-81DF-4612-B54F-B24DA5FFB8A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5C1B4C34-5B8C-48B3-8E6E-D38438A63F18}">
      <dgm:prSet phldrT="[Texto]"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</a:rPr>
            <a:t>1. Estadio social: Establecer un clima de confidencialidad.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0E52BF4-381F-4F3E-ACDD-ABD7777558E5}" type="parTrans" cxnId="{D4C2D98E-5C4C-40CF-9C01-29FCF5FF890D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0EA74A0E-FC89-4C08-8B39-DB06827C0059}" type="sibTrans" cxnId="{D4C2D98E-5C4C-40CF-9C01-29FCF5FF890D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3AF7F729-CB34-4F56-ACA4-0C2EE13FFC8F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</a:rPr>
            <a:t>2. Focalizar el problema: Observar lo que pasa en la familia, el fondo del problema: el dolor, la rabia.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6BC084D-4220-49C6-A82D-53C5DACAF503}" type="parTrans" cxnId="{328DD6B4-1D33-43E2-B6DE-217C2B41C9E4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C488CDE7-7E69-4498-B578-807AE1AB46A7}" type="sibTrans" cxnId="{328DD6B4-1D33-43E2-B6DE-217C2B41C9E4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F3233C99-61F4-431C-B60C-9FEF20AE53D6}">
      <dgm:prSet phldrT="[Text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</a:rPr>
            <a:t>3. Estadio Interactivo: Que en la familia hablen entre sí: «dígaselo a él, mírelo a los ojos y dígale lo que me dice a mí»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85369FB-7B6A-4238-B013-5E28C05B6784}" type="parTrans" cxnId="{BCC679E8-34D7-4E50-B54A-C990C27F6E25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D9BFC8A8-5AA1-42C9-A749-5CDA58DA7ED8}" type="sibTrans" cxnId="{BCC679E8-34D7-4E50-B54A-C990C27F6E25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3FD46021-B116-472A-B061-04B8795FC4D9}">
      <dgm:prSet phldrT="[Texto]" custT="1"/>
      <dgm:spPr>
        <a:solidFill>
          <a:schemeClr val="accent4"/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</a:rPr>
            <a:t>5. Estadio Social: Decir y hacer sentir a cada miembro de la familia que son igualmente importantes y dignos de atención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64344E0-9D48-4746-BD50-A6EAF9422833}" type="parTrans" cxnId="{3C2C48D4-5D44-4525-8B37-497F823E83E1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A0A17719-F55A-47E7-9D8F-8084BA1BF774}" type="sibTrans" cxnId="{3C2C48D4-5D44-4525-8B37-497F823E83E1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DF97F7C-136A-4D89-A47A-F58BD7C2331F}">
      <dgm:prSet phldrT="[Texto]" custT="1"/>
      <dgm:spPr>
        <a:solidFill>
          <a:srgbClr val="FFFF00"/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</a:rPr>
            <a:t>4. Estadio en el que establece la meta a la cual queremos llegar.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07B1396C-81A0-4FC3-A31F-BD8D5019CECC}" type="parTrans" cxnId="{33114C2C-F49D-40A9-924D-2B0BDACD17F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3020D73A-FB8A-4F19-AC94-2759E16ABB59}" type="sibTrans" cxnId="{33114C2C-F49D-40A9-924D-2B0BDACD17F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E95C08C7-2684-4DCB-8D3E-54DA079ACEBE}" type="pres">
      <dgm:prSet presAssocID="{8C848993-81DF-4612-B54F-B24DA5FFB8A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1D1E5CCA-C2D9-44AB-8816-46EFAE32BA0B}" type="pres">
      <dgm:prSet presAssocID="{5C1B4C34-5B8C-48B3-8E6E-D38438A63F18}" presName="parentLin" presStyleCnt="0"/>
      <dgm:spPr/>
    </dgm:pt>
    <dgm:pt modelId="{5EC6F14F-0781-44B2-BA66-05BD2A5CD63C}" type="pres">
      <dgm:prSet presAssocID="{5C1B4C34-5B8C-48B3-8E6E-D38438A63F18}" presName="parentLeftMargin" presStyleLbl="node1" presStyleIdx="0" presStyleCnt="5"/>
      <dgm:spPr/>
      <dgm:t>
        <a:bodyPr/>
        <a:lstStyle/>
        <a:p>
          <a:endParaRPr lang="es-EC"/>
        </a:p>
      </dgm:t>
    </dgm:pt>
    <dgm:pt modelId="{5384C673-52C6-432D-BE8E-C9A5746E31EE}" type="pres">
      <dgm:prSet presAssocID="{5C1B4C34-5B8C-48B3-8E6E-D38438A63F18}" presName="parentText" presStyleLbl="node1" presStyleIdx="0" presStyleCnt="5" custScaleX="122248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7109C86-4CB0-473C-B569-A5A6F489E1B3}" type="pres">
      <dgm:prSet presAssocID="{5C1B4C34-5B8C-48B3-8E6E-D38438A63F18}" presName="negativeSpace" presStyleCnt="0"/>
      <dgm:spPr/>
    </dgm:pt>
    <dgm:pt modelId="{E81CC4A0-151B-4627-8BA0-C8114E16600F}" type="pres">
      <dgm:prSet presAssocID="{5C1B4C34-5B8C-48B3-8E6E-D38438A63F18}" presName="childText" presStyleLbl="conFgAcc1" presStyleIdx="0" presStyleCnt="5">
        <dgm:presLayoutVars>
          <dgm:bulletEnabled val="1"/>
        </dgm:presLayoutVars>
      </dgm:prSet>
      <dgm:spPr/>
    </dgm:pt>
    <dgm:pt modelId="{DE146AE0-01DE-42F7-87D2-177939F90948}" type="pres">
      <dgm:prSet presAssocID="{0EA74A0E-FC89-4C08-8B39-DB06827C0059}" presName="spaceBetweenRectangles" presStyleCnt="0"/>
      <dgm:spPr/>
    </dgm:pt>
    <dgm:pt modelId="{7CCC2791-6040-47E4-8F1F-0C1017B3B6ED}" type="pres">
      <dgm:prSet presAssocID="{3AF7F729-CB34-4F56-ACA4-0C2EE13FFC8F}" presName="parentLin" presStyleCnt="0"/>
      <dgm:spPr/>
    </dgm:pt>
    <dgm:pt modelId="{32F142E4-7973-47C6-A798-057880037BBA}" type="pres">
      <dgm:prSet presAssocID="{3AF7F729-CB34-4F56-ACA4-0C2EE13FFC8F}" presName="parentLeftMargin" presStyleLbl="node1" presStyleIdx="0" presStyleCnt="5"/>
      <dgm:spPr/>
      <dgm:t>
        <a:bodyPr/>
        <a:lstStyle/>
        <a:p>
          <a:endParaRPr lang="es-EC"/>
        </a:p>
      </dgm:t>
    </dgm:pt>
    <dgm:pt modelId="{3B26FAA1-348D-4645-A0A4-44117169B943}" type="pres">
      <dgm:prSet presAssocID="{3AF7F729-CB34-4F56-ACA4-0C2EE13FFC8F}" presName="parentText" presStyleLbl="node1" presStyleIdx="1" presStyleCnt="5" custScaleX="123138" custLinFactNeighborX="-3115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BD333F6-2643-4B38-B29E-0CA50AEF93DA}" type="pres">
      <dgm:prSet presAssocID="{3AF7F729-CB34-4F56-ACA4-0C2EE13FFC8F}" presName="negativeSpace" presStyleCnt="0"/>
      <dgm:spPr/>
    </dgm:pt>
    <dgm:pt modelId="{630033F3-30A5-4DDF-8E8F-3ACF0E41425E}" type="pres">
      <dgm:prSet presAssocID="{3AF7F729-CB34-4F56-ACA4-0C2EE13FFC8F}" presName="childText" presStyleLbl="conFgAcc1" presStyleIdx="1" presStyleCnt="5">
        <dgm:presLayoutVars>
          <dgm:bulletEnabled val="1"/>
        </dgm:presLayoutVars>
      </dgm:prSet>
      <dgm:spPr/>
    </dgm:pt>
    <dgm:pt modelId="{8C8FCCFE-547D-41FF-B2C2-6FE51B3CCC68}" type="pres">
      <dgm:prSet presAssocID="{C488CDE7-7E69-4498-B578-807AE1AB46A7}" presName="spaceBetweenRectangles" presStyleCnt="0"/>
      <dgm:spPr/>
    </dgm:pt>
    <dgm:pt modelId="{4DB53688-F3F7-4AB9-8A98-672ACFF1E277}" type="pres">
      <dgm:prSet presAssocID="{F3233C99-61F4-431C-B60C-9FEF20AE53D6}" presName="parentLin" presStyleCnt="0"/>
      <dgm:spPr/>
    </dgm:pt>
    <dgm:pt modelId="{54B7F032-868F-4907-A8CC-A0EE4A893C5C}" type="pres">
      <dgm:prSet presAssocID="{F3233C99-61F4-431C-B60C-9FEF20AE53D6}" presName="parentLeftMargin" presStyleLbl="node1" presStyleIdx="1" presStyleCnt="5"/>
      <dgm:spPr/>
      <dgm:t>
        <a:bodyPr/>
        <a:lstStyle/>
        <a:p>
          <a:endParaRPr lang="es-EC"/>
        </a:p>
      </dgm:t>
    </dgm:pt>
    <dgm:pt modelId="{70C257BA-4C7C-4F03-AED8-7484B2DCBAB4}" type="pres">
      <dgm:prSet presAssocID="{F3233C99-61F4-431C-B60C-9FEF20AE53D6}" presName="parentText" presStyleLbl="node1" presStyleIdx="2" presStyleCnt="5" custScaleX="124707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3DB05B18-C055-45C7-AE0F-63505355458D}" type="pres">
      <dgm:prSet presAssocID="{F3233C99-61F4-431C-B60C-9FEF20AE53D6}" presName="negativeSpace" presStyleCnt="0"/>
      <dgm:spPr/>
    </dgm:pt>
    <dgm:pt modelId="{F88ED2A7-B83E-430C-B261-CCCDFAC37E58}" type="pres">
      <dgm:prSet presAssocID="{F3233C99-61F4-431C-B60C-9FEF20AE53D6}" presName="childText" presStyleLbl="conFgAcc1" presStyleIdx="2" presStyleCnt="5">
        <dgm:presLayoutVars>
          <dgm:bulletEnabled val="1"/>
        </dgm:presLayoutVars>
      </dgm:prSet>
      <dgm:spPr/>
    </dgm:pt>
    <dgm:pt modelId="{BDEB57B4-B193-4676-99E9-0687201E8948}" type="pres">
      <dgm:prSet presAssocID="{D9BFC8A8-5AA1-42C9-A749-5CDA58DA7ED8}" presName="spaceBetweenRectangles" presStyleCnt="0"/>
      <dgm:spPr/>
    </dgm:pt>
    <dgm:pt modelId="{7B784D05-A654-40D4-B26C-35D3CFC2C85D}" type="pres">
      <dgm:prSet presAssocID="{2DF97F7C-136A-4D89-A47A-F58BD7C2331F}" presName="parentLin" presStyleCnt="0"/>
      <dgm:spPr/>
    </dgm:pt>
    <dgm:pt modelId="{B1E10A7E-F3FE-4C47-8D2F-8E4AD47D357A}" type="pres">
      <dgm:prSet presAssocID="{2DF97F7C-136A-4D89-A47A-F58BD7C2331F}" presName="parentLeftMargin" presStyleLbl="node1" presStyleIdx="2" presStyleCnt="5" custScaleX="124707"/>
      <dgm:spPr/>
      <dgm:t>
        <a:bodyPr/>
        <a:lstStyle/>
        <a:p>
          <a:endParaRPr lang="es-EC"/>
        </a:p>
      </dgm:t>
    </dgm:pt>
    <dgm:pt modelId="{58DFB6E9-39EB-4B88-B288-81EBF5A30635}" type="pres">
      <dgm:prSet presAssocID="{2DF97F7C-136A-4D89-A47A-F58BD7C2331F}" presName="parentText" presStyleLbl="node1" presStyleIdx="3" presStyleCnt="5" custScaleX="122925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B7A463E-2CC6-4D5E-8739-0105ED197839}" type="pres">
      <dgm:prSet presAssocID="{2DF97F7C-136A-4D89-A47A-F58BD7C2331F}" presName="negativeSpace" presStyleCnt="0"/>
      <dgm:spPr/>
    </dgm:pt>
    <dgm:pt modelId="{18CC23C2-EB23-4F81-ACB1-C6913B7FBDA5}" type="pres">
      <dgm:prSet presAssocID="{2DF97F7C-136A-4D89-A47A-F58BD7C2331F}" presName="childText" presStyleLbl="conFgAcc1" presStyleIdx="3" presStyleCnt="5">
        <dgm:presLayoutVars>
          <dgm:bulletEnabled val="1"/>
        </dgm:presLayoutVars>
      </dgm:prSet>
      <dgm:spPr/>
    </dgm:pt>
    <dgm:pt modelId="{39036971-3229-4792-B6F0-07D8483491F1}" type="pres">
      <dgm:prSet presAssocID="{3020D73A-FB8A-4F19-AC94-2759E16ABB59}" presName="spaceBetweenRectangles" presStyleCnt="0"/>
      <dgm:spPr/>
    </dgm:pt>
    <dgm:pt modelId="{05FDDE4D-6402-47D3-AC13-5A4CC11EBA7B}" type="pres">
      <dgm:prSet presAssocID="{3FD46021-B116-472A-B061-04B8795FC4D9}" presName="parentLin" presStyleCnt="0"/>
      <dgm:spPr/>
    </dgm:pt>
    <dgm:pt modelId="{A27CF805-77B7-4EB2-9A86-50518D926CD4}" type="pres">
      <dgm:prSet presAssocID="{3FD46021-B116-472A-B061-04B8795FC4D9}" presName="parentLeftMargin" presStyleLbl="node1" presStyleIdx="3" presStyleCnt="5"/>
      <dgm:spPr/>
      <dgm:t>
        <a:bodyPr/>
        <a:lstStyle/>
        <a:p>
          <a:endParaRPr lang="es-EC"/>
        </a:p>
      </dgm:t>
    </dgm:pt>
    <dgm:pt modelId="{EFDA6107-825D-4FC5-9DBB-33B992102635}" type="pres">
      <dgm:prSet presAssocID="{3FD46021-B116-472A-B061-04B8795FC4D9}" presName="parentText" presStyleLbl="node1" presStyleIdx="4" presStyleCnt="5" custScaleX="124708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777F535-2734-4C45-A373-B40EBC067F47}" type="pres">
      <dgm:prSet presAssocID="{3FD46021-B116-472A-B061-04B8795FC4D9}" presName="negativeSpace" presStyleCnt="0"/>
      <dgm:spPr/>
    </dgm:pt>
    <dgm:pt modelId="{7893457C-06D1-426B-8EC9-D935EDC9B9B4}" type="pres">
      <dgm:prSet presAssocID="{3FD46021-B116-472A-B061-04B8795FC4D9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7739DEA-E42B-4FF2-9C64-F8C1193BFEDD}" type="presOf" srcId="{2DF97F7C-136A-4D89-A47A-F58BD7C2331F}" destId="{B1E10A7E-F3FE-4C47-8D2F-8E4AD47D357A}" srcOrd="0" destOrd="0" presId="urn:microsoft.com/office/officeart/2005/8/layout/list1"/>
    <dgm:cxn modelId="{33114C2C-F49D-40A9-924D-2B0BDACD17FD}" srcId="{8C848993-81DF-4612-B54F-B24DA5FFB8A0}" destId="{2DF97F7C-136A-4D89-A47A-F58BD7C2331F}" srcOrd="3" destOrd="0" parTransId="{07B1396C-81A0-4FC3-A31F-BD8D5019CECC}" sibTransId="{3020D73A-FB8A-4F19-AC94-2759E16ABB59}"/>
    <dgm:cxn modelId="{3C2C48D4-5D44-4525-8B37-497F823E83E1}" srcId="{8C848993-81DF-4612-B54F-B24DA5FFB8A0}" destId="{3FD46021-B116-472A-B061-04B8795FC4D9}" srcOrd="4" destOrd="0" parTransId="{264344E0-9D48-4746-BD50-A6EAF9422833}" sibTransId="{A0A17719-F55A-47E7-9D8F-8084BA1BF774}"/>
    <dgm:cxn modelId="{229FC7AF-F54E-42DA-A820-F69C82E59E0F}" type="presOf" srcId="{F3233C99-61F4-431C-B60C-9FEF20AE53D6}" destId="{70C257BA-4C7C-4F03-AED8-7484B2DCBAB4}" srcOrd="1" destOrd="0" presId="urn:microsoft.com/office/officeart/2005/8/layout/list1"/>
    <dgm:cxn modelId="{249A00FD-A2DC-4FE9-98A8-A5B1B7E219C4}" type="presOf" srcId="{2DF97F7C-136A-4D89-A47A-F58BD7C2331F}" destId="{58DFB6E9-39EB-4B88-B288-81EBF5A30635}" srcOrd="1" destOrd="0" presId="urn:microsoft.com/office/officeart/2005/8/layout/list1"/>
    <dgm:cxn modelId="{BCC679E8-34D7-4E50-B54A-C990C27F6E25}" srcId="{8C848993-81DF-4612-B54F-B24DA5FFB8A0}" destId="{F3233C99-61F4-431C-B60C-9FEF20AE53D6}" srcOrd="2" destOrd="0" parTransId="{285369FB-7B6A-4238-B013-5E28C05B6784}" sibTransId="{D9BFC8A8-5AA1-42C9-A749-5CDA58DA7ED8}"/>
    <dgm:cxn modelId="{0C00F829-F652-4AE2-8988-5C5F4CECD1FB}" type="presOf" srcId="{3FD46021-B116-472A-B061-04B8795FC4D9}" destId="{A27CF805-77B7-4EB2-9A86-50518D926CD4}" srcOrd="0" destOrd="0" presId="urn:microsoft.com/office/officeart/2005/8/layout/list1"/>
    <dgm:cxn modelId="{AD2860B0-87BB-43BA-AE95-DAFD0E67CD66}" type="presOf" srcId="{8C848993-81DF-4612-B54F-B24DA5FFB8A0}" destId="{E95C08C7-2684-4DCB-8D3E-54DA079ACEBE}" srcOrd="0" destOrd="0" presId="urn:microsoft.com/office/officeart/2005/8/layout/list1"/>
    <dgm:cxn modelId="{AFC2ACF0-61F3-4114-ADCE-1AE1C985FA1E}" type="presOf" srcId="{3AF7F729-CB34-4F56-ACA4-0C2EE13FFC8F}" destId="{32F142E4-7973-47C6-A798-057880037BBA}" srcOrd="0" destOrd="0" presId="urn:microsoft.com/office/officeart/2005/8/layout/list1"/>
    <dgm:cxn modelId="{6C5011C8-7E20-4654-B3DC-D05FBF7822B3}" type="presOf" srcId="{3AF7F729-CB34-4F56-ACA4-0C2EE13FFC8F}" destId="{3B26FAA1-348D-4645-A0A4-44117169B943}" srcOrd="1" destOrd="0" presId="urn:microsoft.com/office/officeart/2005/8/layout/list1"/>
    <dgm:cxn modelId="{897FC0E4-953B-4D2C-9423-D06D95567432}" type="presOf" srcId="{3FD46021-B116-472A-B061-04B8795FC4D9}" destId="{EFDA6107-825D-4FC5-9DBB-33B992102635}" srcOrd="1" destOrd="0" presId="urn:microsoft.com/office/officeart/2005/8/layout/list1"/>
    <dgm:cxn modelId="{D4C2D98E-5C4C-40CF-9C01-29FCF5FF890D}" srcId="{8C848993-81DF-4612-B54F-B24DA5FFB8A0}" destId="{5C1B4C34-5B8C-48B3-8E6E-D38438A63F18}" srcOrd="0" destOrd="0" parTransId="{20E52BF4-381F-4F3E-ACDD-ABD7777558E5}" sibTransId="{0EA74A0E-FC89-4C08-8B39-DB06827C0059}"/>
    <dgm:cxn modelId="{197EF9EA-4C5B-4908-AE7F-6630E4F14487}" type="presOf" srcId="{F3233C99-61F4-431C-B60C-9FEF20AE53D6}" destId="{54B7F032-868F-4907-A8CC-A0EE4A893C5C}" srcOrd="0" destOrd="0" presId="urn:microsoft.com/office/officeart/2005/8/layout/list1"/>
    <dgm:cxn modelId="{01748763-F37F-4B4F-967C-0EE052C946E2}" type="presOf" srcId="{5C1B4C34-5B8C-48B3-8E6E-D38438A63F18}" destId="{5EC6F14F-0781-44B2-BA66-05BD2A5CD63C}" srcOrd="0" destOrd="0" presId="urn:microsoft.com/office/officeart/2005/8/layout/list1"/>
    <dgm:cxn modelId="{24EA8168-FE2A-450A-86BD-EEA2C71D51A2}" type="presOf" srcId="{5C1B4C34-5B8C-48B3-8E6E-D38438A63F18}" destId="{5384C673-52C6-432D-BE8E-C9A5746E31EE}" srcOrd="1" destOrd="0" presId="urn:microsoft.com/office/officeart/2005/8/layout/list1"/>
    <dgm:cxn modelId="{328DD6B4-1D33-43E2-B6DE-217C2B41C9E4}" srcId="{8C848993-81DF-4612-B54F-B24DA5FFB8A0}" destId="{3AF7F729-CB34-4F56-ACA4-0C2EE13FFC8F}" srcOrd="1" destOrd="0" parTransId="{26BC084D-4220-49C6-A82D-53C5DACAF503}" sibTransId="{C488CDE7-7E69-4498-B578-807AE1AB46A7}"/>
    <dgm:cxn modelId="{761EACD8-F18A-4991-9346-F96A09039D65}" type="presParOf" srcId="{E95C08C7-2684-4DCB-8D3E-54DA079ACEBE}" destId="{1D1E5CCA-C2D9-44AB-8816-46EFAE32BA0B}" srcOrd="0" destOrd="0" presId="urn:microsoft.com/office/officeart/2005/8/layout/list1"/>
    <dgm:cxn modelId="{5B23FABE-0B47-4D81-8903-878108D7FB79}" type="presParOf" srcId="{1D1E5CCA-C2D9-44AB-8816-46EFAE32BA0B}" destId="{5EC6F14F-0781-44B2-BA66-05BD2A5CD63C}" srcOrd="0" destOrd="0" presId="urn:microsoft.com/office/officeart/2005/8/layout/list1"/>
    <dgm:cxn modelId="{9063847E-893B-4B94-8143-07553967E2EE}" type="presParOf" srcId="{1D1E5CCA-C2D9-44AB-8816-46EFAE32BA0B}" destId="{5384C673-52C6-432D-BE8E-C9A5746E31EE}" srcOrd="1" destOrd="0" presId="urn:microsoft.com/office/officeart/2005/8/layout/list1"/>
    <dgm:cxn modelId="{C90F7A3C-E23D-4942-81CC-A91B34955B52}" type="presParOf" srcId="{E95C08C7-2684-4DCB-8D3E-54DA079ACEBE}" destId="{47109C86-4CB0-473C-B569-A5A6F489E1B3}" srcOrd="1" destOrd="0" presId="urn:microsoft.com/office/officeart/2005/8/layout/list1"/>
    <dgm:cxn modelId="{AD7F79C7-7442-4A36-AE5F-A210CD01C9BF}" type="presParOf" srcId="{E95C08C7-2684-4DCB-8D3E-54DA079ACEBE}" destId="{E81CC4A0-151B-4627-8BA0-C8114E16600F}" srcOrd="2" destOrd="0" presId="urn:microsoft.com/office/officeart/2005/8/layout/list1"/>
    <dgm:cxn modelId="{5CE28872-72A2-462A-BB64-7223DE62DA5B}" type="presParOf" srcId="{E95C08C7-2684-4DCB-8D3E-54DA079ACEBE}" destId="{DE146AE0-01DE-42F7-87D2-177939F90948}" srcOrd="3" destOrd="0" presId="urn:microsoft.com/office/officeart/2005/8/layout/list1"/>
    <dgm:cxn modelId="{2414BF7E-8517-44EC-85F1-F320B7FC2F79}" type="presParOf" srcId="{E95C08C7-2684-4DCB-8D3E-54DA079ACEBE}" destId="{7CCC2791-6040-47E4-8F1F-0C1017B3B6ED}" srcOrd="4" destOrd="0" presId="urn:microsoft.com/office/officeart/2005/8/layout/list1"/>
    <dgm:cxn modelId="{0405992D-755B-4E3A-8EBB-495F81C02D29}" type="presParOf" srcId="{7CCC2791-6040-47E4-8F1F-0C1017B3B6ED}" destId="{32F142E4-7973-47C6-A798-057880037BBA}" srcOrd="0" destOrd="0" presId="urn:microsoft.com/office/officeart/2005/8/layout/list1"/>
    <dgm:cxn modelId="{D08CE35C-1B22-43F8-9A05-8FC12210A996}" type="presParOf" srcId="{7CCC2791-6040-47E4-8F1F-0C1017B3B6ED}" destId="{3B26FAA1-348D-4645-A0A4-44117169B943}" srcOrd="1" destOrd="0" presId="urn:microsoft.com/office/officeart/2005/8/layout/list1"/>
    <dgm:cxn modelId="{D001AF9D-451E-43F8-9BD2-6687E28F03DC}" type="presParOf" srcId="{E95C08C7-2684-4DCB-8D3E-54DA079ACEBE}" destId="{5BD333F6-2643-4B38-B29E-0CA50AEF93DA}" srcOrd="5" destOrd="0" presId="urn:microsoft.com/office/officeart/2005/8/layout/list1"/>
    <dgm:cxn modelId="{478281E3-6601-4986-8971-5A4A4FF46A6B}" type="presParOf" srcId="{E95C08C7-2684-4DCB-8D3E-54DA079ACEBE}" destId="{630033F3-30A5-4DDF-8E8F-3ACF0E41425E}" srcOrd="6" destOrd="0" presId="urn:microsoft.com/office/officeart/2005/8/layout/list1"/>
    <dgm:cxn modelId="{DCD323B3-A82E-4CB9-A8E5-1CFAD799F466}" type="presParOf" srcId="{E95C08C7-2684-4DCB-8D3E-54DA079ACEBE}" destId="{8C8FCCFE-547D-41FF-B2C2-6FE51B3CCC68}" srcOrd="7" destOrd="0" presId="urn:microsoft.com/office/officeart/2005/8/layout/list1"/>
    <dgm:cxn modelId="{3BA7D6D5-6FDC-4B28-9539-DE21EAB4DD3D}" type="presParOf" srcId="{E95C08C7-2684-4DCB-8D3E-54DA079ACEBE}" destId="{4DB53688-F3F7-4AB9-8A98-672ACFF1E277}" srcOrd="8" destOrd="0" presId="urn:microsoft.com/office/officeart/2005/8/layout/list1"/>
    <dgm:cxn modelId="{8E629431-8893-496D-9212-E910AE304A01}" type="presParOf" srcId="{4DB53688-F3F7-4AB9-8A98-672ACFF1E277}" destId="{54B7F032-868F-4907-A8CC-A0EE4A893C5C}" srcOrd="0" destOrd="0" presId="urn:microsoft.com/office/officeart/2005/8/layout/list1"/>
    <dgm:cxn modelId="{6DBC2E3F-8148-42C5-944A-A154D9793EC7}" type="presParOf" srcId="{4DB53688-F3F7-4AB9-8A98-672ACFF1E277}" destId="{70C257BA-4C7C-4F03-AED8-7484B2DCBAB4}" srcOrd="1" destOrd="0" presId="urn:microsoft.com/office/officeart/2005/8/layout/list1"/>
    <dgm:cxn modelId="{A0FDDD3F-5AAC-4273-8F42-E33411789701}" type="presParOf" srcId="{E95C08C7-2684-4DCB-8D3E-54DA079ACEBE}" destId="{3DB05B18-C055-45C7-AE0F-63505355458D}" srcOrd="9" destOrd="0" presId="urn:microsoft.com/office/officeart/2005/8/layout/list1"/>
    <dgm:cxn modelId="{F46908FF-AEA4-4753-8930-1819A30F7099}" type="presParOf" srcId="{E95C08C7-2684-4DCB-8D3E-54DA079ACEBE}" destId="{F88ED2A7-B83E-430C-B261-CCCDFAC37E58}" srcOrd="10" destOrd="0" presId="urn:microsoft.com/office/officeart/2005/8/layout/list1"/>
    <dgm:cxn modelId="{58BD89CF-2169-48E0-9EB4-421806B9AB82}" type="presParOf" srcId="{E95C08C7-2684-4DCB-8D3E-54DA079ACEBE}" destId="{BDEB57B4-B193-4676-99E9-0687201E8948}" srcOrd="11" destOrd="0" presId="urn:microsoft.com/office/officeart/2005/8/layout/list1"/>
    <dgm:cxn modelId="{2C0ADA0E-3414-4D0F-9C4D-60A16DB042A8}" type="presParOf" srcId="{E95C08C7-2684-4DCB-8D3E-54DA079ACEBE}" destId="{7B784D05-A654-40D4-B26C-35D3CFC2C85D}" srcOrd="12" destOrd="0" presId="urn:microsoft.com/office/officeart/2005/8/layout/list1"/>
    <dgm:cxn modelId="{916B227C-85CF-4787-8455-6314F39F3702}" type="presParOf" srcId="{7B784D05-A654-40D4-B26C-35D3CFC2C85D}" destId="{B1E10A7E-F3FE-4C47-8D2F-8E4AD47D357A}" srcOrd="0" destOrd="0" presId="urn:microsoft.com/office/officeart/2005/8/layout/list1"/>
    <dgm:cxn modelId="{8CC80A0B-72DE-45B8-8095-0EB5B8FD98C3}" type="presParOf" srcId="{7B784D05-A654-40D4-B26C-35D3CFC2C85D}" destId="{58DFB6E9-39EB-4B88-B288-81EBF5A30635}" srcOrd="1" destOrd="0" presId="urn:microsoft.com/office/officeart/2005/8/layout/list1"/>
    <dgm:cxn modelId="{616DC747-C4EB-42CB-819A-A2C614D4AB45}" type="presParOf" srcId="{E95C08C7-2684-4DCB-8D3E-54DA079ACEBE}" destId="{AB7A463E-2CC6-4D5E-8739-0105ED197839}" srcOrd="13" destOrd="0" presId="urn:microsoft.com/office/officeart/2005/8/layout/list1"/>
    <dgm:cxn modelId="{BAFDBB3F-07D5-41BA-B945-1BAACEE88A83}" type="presParOf" srcId="{E95C08C7-2684-4DCB-8D3E-54DA079ACEBE}" destId="{18CC23C2-EB23-4F81-ACB1-C6913B7FBDA5}" srcOrd="14" destOrd="0" presId="urn:microsoft.com/office/officeart/2005/8/layout/list1"/>
    <dgm:cxn modelId="{4473A010-4C3D-41B5-8A6A-4C9E0B90AED3}" type="presParOf" srcId="{E95C08C7-2684-4DCB-8D3E-54DA079ACEBE}" destId="{39036971-3229-4792-B6F0-07D8483491F1}" srcOrd="15" destOrd="0" presId="urn:microsoft.com/office/officeart/2005/8/layout/list1"/>
    <dgm:cxn modelId="{1C43EA84-8ACA-4C1B-8413-89A51DBDC7A5}" type="presParOf" srcId="{E95C08C7-2684-4DCB-8D3E-54DA079ACEBE}" destId="{05FDDE4D-6402-47D3-AC13-5A4CC11EBA7B}" srcOrd="16" destOrd="0" presId="urn:microsoft.com/office/officeart/2005/8/layout/list1"/>
    <dgm:cxn modelId="{38CD90E0-06C2-41EE-A14C-0DB77D6C72CB}" type="presParOf" srcId="{05FDDE4D-6402-47D3-AC13-5A4CC11EBA7B}" destId="{A27CF805-77B7-4EB2-9A86-50518D926CD4}" srcOrd="0" destOrd="0" presId="urn:microsoft.com/office/officeart/2005/8/layout/list1"/>
    <dgm:cxn modelId="{6BEA2C9D-A06D-4EFE-9A32-5FBA58B33CBC}" type="presParOf" srcId="{05FDDE4D-6402-47D3-AC13-5A4CC11EBA7B}" destId="{EFDA6107-825D-4FC5-9DBB-33B992102635}" srcOrd="1" destOrd="0" presId="urn:microsoft.com/office/officeart/2005/8/layout/list1"/>
    <dgm:cxn modelId="{81646F53-BC91-4836-97DE-3CCC57131095}" type="presParOf" srcId="{E95C08C7-2684-4DCB-8D3E-54DA079ACEBE}" destId="{2777F535-2734-4C45-A373-B40EBC067F47}" srcOrd="17" destOrd="0" presId="urn:microsoft.com/office/officeart/2005/8/layout/list1"/>
    <dgm:cxn modelId="{9600F5C9-559B-4987-A4C8-3D5DD52C03C1}" type="presParOf" srcId="{E95C08C7-2684-4DCB-8D3E-54DA079ACEBE}" destId="{7893457C-06D1-426B-8EC9-D935EDC9B9B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848993-81DF-4612-B54F-B24DA5FFB8A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5C1B4C34-5B8C-48B3-8E6E-D38438A63F18}">
      <dgm:prSet phldrT="[Texto]"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</a:rPr>
            <a:t>1. Dar interpretaciones o hacer comentarios para ayudar a ver el problema de manera distinta de cómo lo presentan. Hay que mirar el problema en términos de las relaciones.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0E52BF4-381F-4F3E-ACDD-ABD7777558E5}" type="parTrans" cxnId="{D4C2D98E-5C4C-40CF-9C01-29FCF5FF890D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0EA74A0E-FC89-4C08-8B39-DB06827C0059}" type="sibTrans" cxnId="{D4C2D98E-5C4C-40CF-9C01-29FCF5FF890D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3AF7F729-CB34-4F56-ACA4-0C2EE13FFC8F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</a:rPr>
            <a:t>2. Dar consejos pedagógicos; el riesgo de dar soluciones mágicas desde afuera, esto impide a la familia reapropiarse del problema y su historia, y no ser artífice del cambio.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6BC084D-4220-49C6-A82D-53C5DACAF503}" type="parTrans" cxnId="{328DD6B4-1D33-43E2-B6DE-217C2B41C9E4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C488CDE7-7E69-4498-B578-807AE1AB46A7}" type="sibTrans" cxnId="{328DD6B4-1D33-43E2-B6DE-217C2B41C9E4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F3233C99-61F4-431C-B60C-9FEF20AE53D6}">
      <dgm:prSet phldrT="[Text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</a:rPr>
            <a:t>3. Implicarse en las emociones de uno de los miembros de la familia, respecto del problema. El riesgo, quien ayuda se deje arrastrar por la emoción, y ser un obstáculo en la ayuda.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85369FB-7B6A-4238-B013-5E28C05B6784}" type="parTrans" cxnId="{BCC679E8-34D7-4E50-B54A-C990C27F6E25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D9BFC8A8-5AA1-42C9-A749-5CDA58DA7ED8}" type="sibTrans" cxnId="{BCC679E8-34D7-4E50-B54A-C990C27F6E25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DF97F7C-136A-4D89-A47A-F58BD7C2331F}">
      <dgm:prSet phldrT="[Texto]" custT="1"/>
      <dgm:spPr>
        <a:solidFill>
          <a:srgbClr val="FFFF00"/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</a:rPr>
            <a:t>4. Asumir el rol de juez o de aliado y defensor del más débil.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07B1396C-81A0-4FC3-A31F-BD8D5019CECC}" type="parTrans" cxnId="{33114C2C-F49D-40A9-924D-2B0BDACD17F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3020D73A-FB8A-4F19-AC94-2759E16ABB59}" type="sibTrans" cxnId="{33114C2C-F49D-40A9-924D-2B0BDACD17F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E95C08C7-2684-4DCB-8D3E-54DA079ACEBE}" type="pres">
      <dgm:prSet presAssocID="{8C848993-81DF-4612-B54F-B24DA5FFB8A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1D1E5CCA-C2D9-44AB-8816-46EFAE32BA0B}" type="pres">
      <dgm:prSet presAssocID="{5C1B4C34-5B8C-48B3-8E6E-D38438A63F18}" presName="parentLin" presStyleCnt="0"/>
      <dgm:spPr/>
    </dgm:pt>
    <dgm:pt modelId="{5EC6F14F-0781-44B2-BA66-05BD2A5CD63C}" type="pres">
      <dgm:prSet presAssocID="{5C1B4C34-5B8C-48B3-8E6E-D38438A63F18}" presName="parentLeftMargin" presStyleLbl="node1" presStyleIdx="0" presStyleCnt="4"/>
      <dgm:spPr/>
      <dgm:t>
        <a:bodyPr/>
        <a:lstStyle/>
        <a:p>
          <a:endParaRPr lang="es-EC"/>
        </a:p>
      </dgm:t>
    </dgm:pt>
    <dgm:pt modelId="{5384C673-52C6-432D-BE8E-C9A5746E31EE}" type="pres">
      <dgm:prSet presAssocID="{5C1B4C34-5B8C-48B3-8E6E-D38438A63F18}" presName="parentText" presStyleLbl="node1" presStyleIdx="0" presStyleCnt="4" custScaleX="122248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7109C86-4CB0-473C-B569-A5A6F489E1B3}" type="pres">
      <dgm:prSet presAssocID="{5C1B4C34-5B8C-48B3-8E6E-D38438A63F18}" presName="negativeSpace" presStyleCnt="0"/>
      <dgm:spPr/>
    </dgm:pt>
    <dgm:pt modelId="{E81CC4A0-151B-4627-8BA0-C8114E16600F}" type="pres">
      <dgm:prSet presAssocID="{5C1B4C34-5B8C-48B3-8E6E-D38438A63F18}" presName="childText" presStyleLbl="conFgAcc1" presStyleIdx="0" presStyleCnt="4">
        <dgm:presLayoutVars>
          <dgm:bulletEnabled val="1"/>
        </dgm:presLayoutVars>
      </dgm:prSet>
      <dgm:spPr/>
    </dgm:pt>
    <dgm:pt modelId="{DE146AE0-01DE-42F7-87D2-177939F90948}" type="pres">
      <dgm:prSet presAssocID="{0EA74A0E-FC89-4C08-8B39-DB06827C0059}" presName="spaceBetweenRectangles" presStyleCnt="0"/>
      <dgm:spPr/>
    </dgm:pt>
    <dgm:pt modelId="{7CCC2791-6040-47E4-8F1F-0C1017B3B6ED}" type="pres">
      <dgm:prSet presAssocID="{3AF7F729-CB34-4F56-ACA4-0C2EE13FFC8F}" presName="parentLin" presStyleCnt="0"/>
      <dgm:spPr/>
    </dgm:pt>
    <dgm:pt modelId="{32F142E4-7973-47C6-A798-057880037BBA}" type="pres">
      <dgm:prSet presAssocID="{3AF7F729-CB34-4F56-ACA4-0C2EE13FFC8F}" presName="parentLeftMargin" presStyleLbl="node1" presStyleIdx="0" presStyleCnt="4"/>
      <dgm:spPr/>
      <dgm:t>
        <a:bodyPr/>
        <a:lstStyle/>
        <a:p>
          <a:endParaRPr lang="es-EC"/>
        </a:p>
      </dgm:t>
    </dgm:pt>
    <dgm:pt modelId="{3B26FAA1-348D-4645-A0A4-44117169B943}" type="pres">
      <dgm:prSet presAssocID="{3AF7F729-CB34-4F56-ACA4-0C2EE13FFC8F}" presName="parentText" presStyleLbl="node1" presStyleIdx="1" presStyleCnt="4" custScaleX="123138" custLinFactNeighborX="-3115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BD333F6-2643-4B38-B29E-0CA50AEF93DA}" type="pres">
      <dgm:prSet presAssocID="{3AF7F729-CB34-4F56-ACA4-0C2EE13FFC8F}" presName="negativeSpace" presStyleCnt="0"/>
      <dgm:spPr/>
    </dgm:pt>
    <dgm:pt modelId="{630033F3-30A5-4DDF-8E8F-3ACF0E41425E}" type="pres">
      <dgm:prSet presAssocID="{3AF7F729-CB34-4F56-ACA4-0C2EE13FFC8F}" presName="childText" presStyleLbl="conFgAcc1" presStyleIdx="1" presStyleCnt="4">
        <dgm:presLayoutVars>
          <dgm:bulletEnabled val="1"/>
        </dgm:presLayoutVars>
      </dgm:prSet>
      <dgm:spPr/>
    </dgm:pt>
    <dgm:pt modelId="{8C8FCCFE-547D-41FF-B2C2-6FE51B3CCC68}" type="pres">
      <dgm:prSet presAssocID="{C488CDE7-7E69-4498-B578-807AE1AB46A7}" presName="spaceBetweenRectangles" presStyleCnt="0"/>
      <dgm:spPr/>
    </dgm:pt>
    <dgm:pt modelId="{4DB53688-F3F7-4AB9-8A98-672ACFF1E277}" type="pres">
      <dgm:prSet presAssocID="{F3233C99-61F4-431C-B60C-9FEF20AE53D6}" presName="parentLin" presStyleCnt="0"/>
      <dgm:spPr/>
    </dgm:pt>
    <dgm:pt modelId="{54B7F032-868F-4907-A8CC-A0EE4A893C5C}" type="pres">
      <dgm:prSet presAssocID="{F3233C99-61F4-431C-B60C-9FEF20AE53D6}" presName="parentLeftMargin" presStyleLbl="node1" presStyleIdx="1" presStyleCnt="4"/>
      <dgm:spPr/>
      <dgm:t>
        <a:bodyPr/>
        <a:lstStyle/>
        <a:p>
          <a:endParaRPr lang="es-EC"/>
        </a:p>
      </dgm:t>
    </dgm:pt>
    <dgm:pt modelId="{70C257BA-4C7C-4F03-AED8-7484B2DCBAB4}" type="pres">
      <dgm:prSet presAssocID="{F3233C99-61F4-431C-B60C-9FEF20AE53D6}" presName="parentText" presStyleLbl="node1" presStyleIdx="2" presStyleCnt="4" custScaleX="124707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3DB05B18-C055-45C7-AE0F-63505355458D}" type="pres">
      <dgm:prSet presAssocID="{F3233C99-61F4-431C-B60C-9FEF20AE53D6}" presName="negativeSpace" presStyleCnt="0"/>
      <dgm:spPr/>
    </dgm:pt>
    <dgm:pt modelId="{F88ED2A7-B83E-430C-B261-CCCDFAC37E58}" type="pres">
      <dgm:prSet presAssocID="{F3233C99-61F4-431C-B60C-9FEF20AE53D6}" presName="childText" presStyleLbl="conFgAcc1" presStyleIdx="2" presStyleCnt="4">
        <dgm:presLayoutVars>
          <dgm:bulletEnabled val="1"/>
        </dgm:presLayoutVars>
      </dgm:prSet>
      <dgm:spPr/>
    </dgm:pt>
    <dgm:pt modelId="{BDEB57B4-B193-4676-99E9-0687201E8948}" type="pres">
      <dgm:prSet presAssocID="{D9BFC8A8-5AA1-42C9-A749-5CDA58DA7ED8}" presName="spaceBetweenRectangles" presStyleCnt="0"/>
      <dgm:spPr/>
    </dgm:pt>
    <dgm:pt modelId="{7B784D05-A654-40D4-B26C-35D3CFC2C85D}" type="pres">
      <dgm:prSet presAssocID="{2DF97F7C-136A-4D89-A47A-F58BD7C2331F}" presName="parentLin" presStyleCnt="0"/>
      <dgm:spPr/>
    </dgm:pt>
    <dgm:pt modelId="{B1E10A7E-F3FE-4C47-8D2F-8E4AD47D357A}" type="pres">
      <dgm:prSet presAssocID="{2DF97F7C-136A-4D89-A47A-F58BD7C2331F}" presName="parentLeftMargin" presStyleLbl="node1" presStyleIdx="2" presStyleCnt="4" custScaleX="124707"/>
      <dgm:spPr/>
      <dgm:t>
        <a:bodyPr/>
        <a:lstStyle/>
        <a:p>
          <a:endParaRPr lang="es-EC"/>
        </a:p>
      </dgm:t>
    </dgm:pt>
    <dgm:pt modelId="{58DFB6E9-39EB-4B88-B288-81EBF5A30635}" type="pres">
      <dgm:prSet presAssocID="{2DF97F7C-136A-4D89-A47A-F58BD7C2331F}" presName="parentText" presStyleLbl="node1" presStyleIdx="3" presStyleCnt="4" custScaleX="122925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B7A463E-2CC6-4D5E-8739-0105ED197839}" type="pres">
      <dgm:prSet presAssocID="{2DF97F7C-136A-4D89-A47A-F58BD7C2331F}" presName="negativeSpace" presStyleCnt="0"/>
      <dgm:spPr/>
    </dgm:pt>
    <dgm:pt modelId="{18CC23C2-EB23-4F81-ACB1-C6913B7FBDA5}" type="pres">
      <dgm:prSet presAssocID="{2DF97F7C-136A-4D89-A47A-F58BD7C2331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28DD6B4-1D33-43E2-B6DE-217C2B41C9E4}" srcId="{8C848993-81DF-4612-B54F-B24DA5FFB8A0}" destId="{3AF7F729-CB34-4F56-ACA4-0C2EE13FFC8F}" srcOrd="1" destOrd="0" parTransId="{26BC084D-4220-49C6-A82D-53C5DACAF503}" sibTransId="{C488CDE7-7E69-4498-B578-807AE1AB46A7}"/>
    <dgm:cxn modelId="{08ADDBF8-AE80-4274-93B3-84BABD0CF020}" type="presOf" srcId="{2DF97F7C-136A-4D89-A47A-F58BD7C2331F}" destId="{B1E10A7E-F3FE-4C47-8D2F-8E4AD47D357A}" srcOrd="0" destOrd="0" presId="urn:microsoft.com/office/officeart/2005/8/layout/list1"/>
    <dgm:cxn modelId="{BCC679E8-34D7-4E50-B54A-C990C27F6E25}" srcId="{8C848993-81DF-4612-B54F-B24DA5FFB8A0}" destId="{F3233C99-61F4-431C-B60C-9FEF20AE53D6}" srcOrd="2" destOrd="0" parTransId="{285369FB-7B6A-4238-B013-5E28C05B6784}" sibTransId="{D9BFC8A8-5AA1-42C9-A749-5CDA58DA7ED8}"/>
    <dgm:cxn modelId="{3145E64C-8043-405E-83A8-8548427B8FC9}" type="presOf" srcId="{F3233C99-61F4-431C-B60C-9FEF20AE53D6}" destId="{54B7F032-868F-4907-A8CC-A0EE4A893C5C}" srcOrd="0" destOrd="0" presId="urn:microsoft.com/office/officeart/2005/8/layout/list1"/>
    <dgm:cxn modelId="{DFAF0855-7A71-4210-9AB6-DE53F8176F14}" type="presOf" srcId="{F3233C99-61F4-431C-B60C-9FEF20AE53D6}" destId="{70C257BA-4C7C-4F03-AED8-7484B2DCBAB4}" srcOrd="1" destOrd="0" presId="urn:microsoft.com/office/officeart/2005/8/layout/list1"/>
    <dgm:cxn modelId="{2D7A7F6B-2197-4799-9BC5-BC90EB6BED10}" type="presOf" srcId="{3AF7F729-CB34-4F56-ACA4-0C2EE13FFC8F}" destId="{32F142E4-7973-47C6-A798-057880037BBA}" srcOrd="0" destOrd="0" presId="urn:microsoft.com/office/officeart/2005/8/layout/list1"/>
    <dgm:cxn modelId="{33114C2C-F49D-40A9-924D-2B0BDACD17FD}" srcId="{8C848993-81DF-4612-B54F-B24DA5FFB8A0}" destId="{2DF97F7C-136A-4D89-A47A-F58BD7C2331F}" srcOrd="3" destOrd="0" parTransId="{07B1396C-81A0-4FC3-A31F-BD8D5019CECC}" sibTransId="{3020D73A-FB8A-4F19-AC94-2759E16ABB59}"/>
    <dgm:cxn modelId="{AEEB62A2-F998-464D-B93F-45BE3FD13910}" type="presOf" srcId="{2DF97F7C-136A-4D89-A47A-F58BD7C2331F}" destId="{58DFB6E9-39EB-4B88-B288-81EBF5A30635}" srcOrd="1" destOrd="0" presId="urn:microsoft.com/office/officeart/2005/8/layout/list1"/>
    <dgm:cxn modelId="{1C0902E1-9DB3-42E5-B71F-7F2E498192B6}" type="presOf" srcId="{8C848993-81DF-4612-B54F-B24DA5FFB8A0}" destId="{E95C08C7-2684-4DCB-8D3E-54DA079ACEBE}" srcOrd="0" destOrd="0" presId="urn:microsoft.com/office/officeart/2005/8/layout/list1"/>
    <dgm:cxn modelId="{D4C2D98E-5C4C-40CF-9C01-29FCF5FF890D}" srcId="{8C848993-81DF-4612-B54F-B24DA5FFB8A0}" destId="{5C1B4C34-5B8C-48B3-8E6E-D38438A63F18}" srcOrd="0" destOrd="0" parTransId="{20E52BF4-381F-4F3E-ACDD-ABD7777558E5}" sibTransId="{0EA74A0E-FC89-4C08-8B39-DB06827C0059}"/>
    <dgm:cxn modelId="{13669C31-5DBB-494A-9878-A77F8FDAE743}" type="presOf" srcId="{5C1B4C34-5B8C-48B3-8E6E-D38438A63F18}" destId="{5384C673-52C6-432D-BE8E-C9A5746E31EE}" srcOrd="1" destOrd="0" presId="urn:microsoft.com/office/officeart/2005/8/layout/list1"/>
    <dgm:cxn modelId="{7F360AAB-98D9-48F7-828E-673A55A4E258}" type="presOf" srcId="{5C1B4C34-5B8C-48B3-8E6E-D38438A63F18}" destId="{5EC6F14F-0781-44B2-BA66-05BD2A5CD63C}" srcOrd="0" destOrd="0" presId="urn:microsoft.com/office/officeart/2005/8/layout/list1"/>
    <dgm:cxn modelId="{F1F3DBE6-477F-42BD-9C61-16F4F2F55A8A}" type="presOf" srcId="{3AF7F729-CB34-4F56-ACA4-0C2EE13FFC8F}" destId="{3B26FAA1-348D-4645-A0A4-44117169B943}" srcOrd="1" destOrd="0" presId="urn:microsoft.com/office/officeart/2005/8/layout/list1"/>
    <dgm:cxn modelId="{CFA11AC2-F170-4E2A-BB81-3DDD231447E0}" type="presParOf" srcId="{E95C08C7-2684-4DCB-8D3E-54DA079ACEBE}" destId="{1D1E5CCA-C2D9-44AB-8816-46EFAE32BA0B}" srcOrd="0" destOrd="0" presId="urn:microsoft.com/office/officeart/2005/8/layout/list1"/>
    <dgm:cxn modelId="{4FBF8224-6040-483E-8EE9-29C52523DF6F}" type="presParOf" srcId="{1D1E5CCA-C2D9-44AB-8816-46EFAE32BA0B}" destId="{5EC6F14F-0781-44B2-BA66-05BD2A5CD63C}" srcOrd="0" destOrd="0" presId="urn:microsoft.com/office/officeart/2005/8/layout/list1"/>
    <dgm:cxn modelId="{22D26BBC-7CD2-4E6B-9E40-2BEF2D27C56C}" type="presParOf" srcId="{1D1E5CCA-C2D9-44AB-8816-46EFAE32BA0B}" destId="{5384C673-52C6-432D-BE8E-C9A5746E31EE}" srcOrd="1" destOrd="0" presId="urn:microsoft.com/office/officeart/2005/8/layout/list1"/>
    <dgm:cxn modelId="{F7D4B706-D1C6-4DAC-81F4-0AA04CE680A7}" type="presParOf" srcId="{E95C08C7-2684-4DCB-8D3E-54DA079ACEBE}" destId="{47109C86-4CB0-473C-B569-A5A6F489E1B3}" srcOrd="1" destOrd="0" presId="urn:microsoft.com/office/officeart/2005/8/layout/list1"/>
    <dgm:cxn modelId="{464A0C6B-3D85-475F-BE52-8E379DB00D15}" type="presParOf" srcId="{E95C08C7-2684-4DCB-8D3E-54DA079ACEBE}" destId="{E81CC4A0-151B-4627-8BA0-C8114E16600F}" srcOrd="2" destOrd="0" presId="urn:microsoft.com/office/officeart/2005/8/layout/list1"/>
    <dgm:cxn modelId="{D818459F-03AF-44AC-A7C0-CB8C66162578}" type="presParOf" srcId="{E95C08C7-2684-4DCB-8D3E-54DA079ACEBE}" destId="{DE146AE0-01DE-42F7-87D2-177939F90948}" srcOrd="3" destOrd="0" presId="urn:microsoft.com/office/officeart/2005/8/layout/list1"/>
    <dgm:cxn modelId="{5FB822F6-FF5D-42AD-956F-64510DB90659}" type="presParOf" srcId="{E95C08C7-2684-4DCB-8D3E-54DA079ACEBE}" destId="{7CCC2791-6040-47E4-8F1F-0C1017B3B6ED}" srcOrd="4" destOrd="0" presId="urn:microsoft.com/office/officeart/2005/8/layout/list1"/>
    <dgm:cxn modelId="{5B7B9C37-4991-43F1-9B84-CDD6D85BDCBE}" type="presParOf" srcId="{7CCC2791-6040-47E4-8F1F-0C1017B3B6ED}" destId="{32F142E4-7973-47C6-A798-057880037BBA}" srcOrd="0" destOrd="0" presId="urn:microsoft.com/office/officeart/2005/8/layout/list1"/>
    <dgm:cxn modelId="{94862D4F-68CB-463E-8428-24E1AD4894B5}" type="presParOf" srcId="{7CCC2791-6040-47E4-8F1F-0C1017B3B6ED}" destId="{3B26FAA1-348D-4645-A0A4-44117169B943}" srcOrd="1" destOrd="0" presId="urn:microsoft.com/office/officeart/2005/8/layout/list1"/>
    <dgm:cxn modelId="{FB2D8F6E-799B-468B-B464-BB8DE121736B}" type="presParOf" srcId="{E95C08C7-2684-4DCB-8D3E-54DA079ACEBE}" destId="{5BD333F6-2643-4B38-B29E-0CA50AEF93DA}" srcOrd="5" destOrd="0" presId="urn:microsoft.com/office/officeart/2005/8/layout/list1"/>
    <dgm:cxn modelId="{75935889-5FF8-4971-B807-6444930496F4}" type="presParOf" srcId="{E95C08C7-2684-4DCB-8D3E-54DA079ACEBE}" destId="{630033F3-30A5-4DDF-8E8F-3ACF0E41425E}" srcOrd="6" destOrd="0" presId="urn:microsoft.com/office/officeart/2005/8/layout/list1"/>
    <dgm:cxn modelId="{3FF2F3D1-7651-4F15-B7B0-AAF76A96D8A4}" type="presParOf" srcId="{E95C08C7-2684-4DCB-8D3E-54DA079ACEBE}" destId="{8C8FCCFE-547D-41FF-B2C2-6FE51B3CCC68}" srcOrd="7" destOrd="0" presId="urn:microsoft.com/office/officeart/2005/8/layout/list1"/>
    <dgm:cxn modelId="{5F316849-99EF-4901-A55E-37054BC1150A}" type="presParOf" srcId="{E95C08C7-2684-4DCB-8D3E-54DA079ACEBE}" destId="{4DB53688-F3F7-4AB9-8A98-672ACFF1E277}" srcOrd="8" destOrd="0" presId="urn:microsoft.com/office/officeart/2005/8/layout/list1"/>
    <dgm:cxn modelId="{2ED96C4E-B975-48D6-AC6C-E9410297A1CB}" type="presParOf" srcId="{4DB53688-F3F7-4AB9-8A98-672ACFF1E277}" destId="{54B7F032-868F-4907-A8CC-A0EE4A893C5C}" srcOrd="0" destOrd="0" presId="urn:microsoft.com/office/officeart/2005/8/layout/list1"/>
    <dgm:cxn modelId="{3D8081E0-3F77-4C3C-891F-5EA397ADF118}" type="presParOf" srcId="{4DB53688-F3F7-4AB9-8A98-672ACFF1E277}" destId="{70C257BA-4C7C-4F03-AED8-7484B2DCBAB4}" srcOrd="1" destOrd="0" presId="urn:microsoft.com/office/officeart/2005/8/layout/list1"/>
    <dgm:cxn modelId="{ADC5E63C-B0E5-46D3-952A-4A563FDBBE9B}" type="presParOf" srcId="{E95C08C7-2684-4DCB-8D3E-54DA079ACEBE}" destId="{3DB05B18-C055-45C7-AE0F-63505355458D}" srcOrd="9" destOrd="0" presId="urn:microsoft.com/office/officeart/2005/8/layout/list1"/>
    <dgm:cxn modelId="{CFDDA242-EEDA-4911-8048-2B9BBE93D00B}" type="presParOf" srcId="{E95C08C7-2684-4DCB-8D3E-54DA079ACEBE}" destId="{F88ED2A7-B83E-430C-B261-CCCDFAC37E58}" srcOrd="10" destOrd="0" presId="urn:microsoft.com/office/officeart/2005/8/layout/list1"/>
    <dgm:cxn modelId="{F536B8BF-C78B-41D5-AECD-9B5C5A5C0634}" type="presParOf" srcId="{E95C08C7-2684-4DCB-8D3E-54DA079ACEBE}" destId="{BDEB57B4-B193-4676-99E9-0687201E8948}" srcOrd="11" destOrd="0" presId="urn:microsoft.com/office/officeart/2005/8/layout/list1"/>
    <dgm:cxn modelId="{6AA9D858-A6D1-4A0A-BC6A-373FA6154237}" type="presParOf" srcId="{E95C08C7-2684-4DCB-8D3E-54DA079ACEBE}" destId="{7B784D05-A654-40D4-B26C-35D3CFC2C85D}" srcOrd="12" destOrd="0" presId="urn:microsoft.com/office/officeart/2005/8/layout/list1"/>
    <dgm:cxn modelId="{CDB4A205-FB94-4805-9017-B18094781FC5}" type="presParOf" srcId="{7B784D05-A654-40D4-B26C-35D3CFC2C85D}" destId="{B1E10A7E-F3FE-4C47-8D2F-8E4AD47D357A}" srcOrd="0" destOrd="0" presId="urn:microsoft.com/office/officeart/2005/8/layout/list1"/>
    <dgm:cxn modelId="{20EB5755-6762-483B-A02E-D2774C8FC58D}" type="presParOf" srcId="{7B784D05-A654-40D4-B26C-35D3CFC2C85D}" destId="{58DFB6E9-39EB-4B88-B288-81EBF5A30635}" srcOrd="1" destOrd="0" presId="urn:microsoft.com/office/officeart/2005/8/layout/list1"/>
    <dgm:cxn modelId="{651BE6DD-1C2B-46E6-94BD-45648812CB44}" type="presParOf" srcId="{E95C08C7-2684-4DCB-8D3E-54DA079ACEBE}" destId="{AB7A463E-2CC6-4D5E-8739-0105ED197839}" srcOrd="13" destOrd="0" presId="urn:microsoft.com/office/officeart/2005/8/layout/list1"/>
    <dgm:cxn modelId="{405A52C9-CB50-47EE-9D35-45CAF48AEB2E}" type="presParOf" srcId="{E95C08C7-2684-4DCB-8D3E-54DA079ACEBE}" destId="{18CC23C2-EB23-4F81-ACB1-C6913B7FBDA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848993-81DF-4612-B54F-B24DA5FFB8A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5C1B4C34-5B8C-48B3-8E6E-D38438A63F18}">
      <dgm:prSet phldrT="[Texto]"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</a:rPr>
            <a:t>1. Permitir que cada uno exprese su opinión, impidiendo las interferencias de otros, ya sea, con palabras o con miradas.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0E52BF4-381F-4F3E-ACDD-ABD7777558E5}" type="parTrans" cxnId="{D4C2D98E-5C4C-40CF-9C01-29FCF5FF890D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0EA74A0E-FC89-4C08-8B39-DB06827C0059}" type="sibTrans" cxnId="{D4C2D98E-5C4C-40CF-9C01-29FCF5FF890D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3AF7F729-CB34-4F56-ACA4-0C2EE13FFC8F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</a:rPr>
            <a:t>2. Establecer un clima de respeto recíproco.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6BC084D-4220-49C6-A82D-53C5DACAF503}" type="parTrans" cxnId="{328DD6B4-1D33-43E2-B6DE-217C2B41C9E4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C488CDE7-7E69-4498-B578-807AE1AB46A7}" type="sibTrans" cxnId="{328DD6B4-1D33-43E2-B6DE-217C2B41C9E4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F3233C99-61F4-431C-B60C-9FEF20AE53D6}">
      <dgm:prSet phldrT="[Text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</a:rPr>
            <a:t>3. Solicitar a cada uno que se refiera al problema en términos concretos y no aceptar definiciones abstractas como: «nuestro matrimonio es un total fracaso»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85369FB-7B6A-4238-B013-5E28C05B6784}" type="parTrans" cxnId="{BCC679E8-34D7-4E50-B54A-C990C27F6E25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D9BFC8A8-5AA1-42C9-A749-5CDA58DA7ED8}" type="sibTrans" cxnId="{BCC679E8-34D7-4E50-B54A-C990C27F6E25}">
      <dgm:prSet/>
      <dgm:spPr/>
      <dgm:t>
        <a:bodyPr/>
        <a:lstStyle/>
        <a:p>
          <a:endParaRPr lang="es-EC" sz="2000" b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2DF97F7C-136A-4D89-A47A-F58BD7C2331F}">
      <dgm:prSet phldrT="[Texto]" custT="1"/>
      <dgm:spPr>
        <a:solidFill>
          <a:srgbClr val="FFFF00"/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</a:rPr>
            <a:t>4. Observar mientras cada uno habla, las actitudes de los otros, sus reacciones hostilidad, fastidio, acuerdo o desacuerdo, complacencia, o indiferencia.</a:t>
          </a:r>
          <a:endParaRPr lang="es-EC" sz="2400" b="0" dirty="0">
            <a:solidFill>
              <a:schemeClr val="tx1"/>
            </a:solidFill>
            <a:latin typeface="Bernard MT Condensed" panose="02050806060905020404" pitchFamily="18" charset="0"/>
          </a:endParaRPr>
        </a:p>
      </dgm:t>
    </dgm:pt>
    <dgm:pt modelId="{07B1396C-81A0-4FC3-A31F-BD8D5019CECC}" type="parTrans" cxnId="{33114C2C-F49D-40A9-924D-2B0BDACD17F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3020D73A-FB8A-4F19-AC94-2759E16ABB59}" type="sibTrans" cxnId="{33114C2C-F49D-40A9-924D-2B0BDACD17F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E95C08C7-2684-4DCB-8D3E-54DA079ACEBE}" type="pres">
      <dgm:prSet presAssocID="{8C848993-81DF-4612-B54F-B24DA5FFB8A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1D1E5CCA-C2D9-44AB-8816-46EFAE32BA0B}" type="pres">
      <dgm:prSet presAssocID="{5C1B4C34-5B8C-48B3-8E6E-D38438A63F18}" presName="parentLin" presStyleCnt="0"/>
      <dgm:spPr/>
    </dgm:pt>
    <dgm:pt modelId="{5EC6F14F-0781-44B2-BA66-05BD2A5CD63C}" type="pres">
      <dgm:prSet presAssocID="{5C1B4C34-5B8C-48B3-8E6E-D38438A63F18}" presName="parentLeftMargin" presStyleLbl="node1" presStyleIdx="0" presStyleCnt="4"/>
      <dgm:spPr/>
      <dgm:t>
        <a:bodyPr/>
        <a:lstStyle/>
        <a:p>
          <a:endParaRPr lang="es-EC"/>
        </a:p>
      </dgm:t>
    </dgm:pt>
    <dgm:pt modelId="{5384C673-52C6-432D-BE8E-C9A5746E31EE}" type="pres">
      <dgm:prSet presAssocID="{5C1B4C34-5B8C-48B3-8E6E-D38438A63F18}" presName="parentText" presStyleLbl="node1" presStyleIdx="0" presStyleCnt="4" custScaleX="122248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7109C86-4CB0-473C-B569-A5A6F489E1B3}" type="pres">
      <dgm:prSet presAssocID="{5C1B4C34-5B8C-48B3-8E6E-D38438A63F18}" presName="negativeSpace" presStyleCnt="0"/>
      <dgm:spPr/>
    </dgm:pt>
    <dgm:pt modelId="{E81CC4A0-151B-4627-8BA0-C8114E16600F}" type="pres">
      <dgm:prSet presAssocID="{5C1B4C34-5B8C-48B3-8E6E-D38438A63F18}" presName="childText" presStyleLbl="conFgAcc1" presStyleIdx="0" presStyleCnt="4">
        <dgm:presLayoutVars>
          <dgm:bulletEnabled val="1"/>
        </dgm:presLayoutVars>
      </dgm:prSet>
      <dgm:spPr/>
    </dgm:pt>
    <dgm:pt modelId="{DE146AE0-01DE-42F7-87D2-177939F90948}" type="pres">
      <dgm:prSet presAssocID="{0EA74A0E-FC89-4C08-8B39-DB06827C0059}" presName="spaceBetweenRectangles" presStyleCnt="0"/>
      <dgm:spPr/>
    </dgm:pt>
    <dgm:pt modelId="{7CCC2791-6040-47E4-8F1F-0C1017B3B6ED}" type="pres">
      <dgm:prSet presAssocID="{3AF7F729-CB34-4F56-ACA4-0C2EE13FFC8F}" presName="parentLin" presStyleCnt="0"/>
      <dgm:spPr/>
    </dgm:pt>
    <dgm:pt modelId="{32F142E4-7973-47C6-A798-057880037BBA}" type="pres">
      <dgm:prSet presAssocID="{3AF7F729-CB34-4F56-ACA4-0C2EE13FFC8F}" presName="parentLeftMargin" presStyleLbl="node1" presStyleIdx="0" presStyleCnt="4"/>
      <dgm:spPr/>
      <dgm:t>
        <a:bodyPr/>
        <a:lstStyle/>
        <a:p>
          <a:endParaRPr lang="es-EC"/>
        </a:p>
      </dgm:t>
    </dgm:pt>
    <dgm:pt modelId="{3B26FAA1-348D-4645-A0A4-44117169B943}" type="pres">
      <dgm:prSet presAssocID="{3AF7F729-CB34-4F56-ACA4-0C2EE13FFC8F}" presName="parentText" presStyleLbl="node1" presStyleIdx="1" presStyleCnt="4" custScaleX="123138" custLinFactNeighborX="-3115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BD333F6-2643-4B38-B29E-0CA50AEF93DA}" type="pres">
      <dgm:prSet presAssocID="{3AF7F729-CB34-4F56-ACA4-0C2EE13FFC8F}" presName="negativeSpace" presStyleCnt="0"/>
      <dgm:spPr/>
    </dgm:pt>
    <dgm:pt modelId="{630033F3-30A5-4DDF-8E8F-3ACF0E41425E}" type="pres">
      <dgm:prSet presAssocID="{3AF7F729-CB34-4F56-ACA4-0C2EE13FFC8F}" presName="childText" presStyleLbl="conFgAcc1" presStyleIdx="1" presStyleCnt="4">
        <dgm:presLayoutVars>
          <dgm:bulletEnabled val="1"/>
        </dgm:presLayoutVars>
      </dgm:prSet>
      <dgm:spPr/>
    </dgm:pt>
    <dgm:pt modelId="{8C8FCCFE-547D-41FF-B2C2-6FE51B3CCC68}" type="pres">
      <dgm:prSet presAssocID="{C488CDE7-7E69-4498-B578-807AE1AB46A7}" presName="spaceBetweenRectangles" presStyleCnt="0"/>
      <dgm:spPr/>
    </dgm:pt>
    <dgm:pt modelId="{4DB53688-F3F7-4AB9-8A98-672ACFF1E277}" type="pres">
      <dgm:prSet presAssocID="{F3233C99-61F4-431C-B60C-9FEF20AE53D6}" presName="parentLin" presStyleCnt="0"/>
      <dgm:spPr/>
    </dgm:pt>
    <dgm:pt modelId="{54B7F032-868F-4907-A8CC-A0EE4A893C5C}" type="pres">
      <dgm:prSet presAssocID="{F3233C99-61F4-431C-B60C-9FEF20AE53D6}" presName="parentLeftMargin" presStyleLbl="node1" presStyleIdx="1" presStyleCnt="4"/>
      <dgm:spPr/>
      <dgm:t>
        <a:bodyPr/>
        <a:lstStyle/>
        <a:p>
          <a:endParaRPr lang="es-EC"/>
        </a:p>
      </dgm:t>
    </dgm:pt>
    <dgm:pt modelId="{70C257BA-4C7C-4F03-AED8-7484B2DCBAB4}" type="pres">
      <dgm:prSet presAssocID="{F3233C99-61F4-431C-B60C-9FEF20AE53D6}" presName="parentText" presStyleLbl="node1" presStyleIdx="2" presStyleCnt="4" custScaleX="124707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3DB05B18-C055-45C7-AE0F-63505355458D}" type="pres">
      <dgm:prSet presAssocID="{F3233C99-61F4-431C-B60C-9FEF20AE53D6}" presName="negativeSpace" presStyleCnt="0"/>
      <dgm:spPr/>
    </dgm:pt>
    <dgm:pt modelId="{F88ED2A7-B83E-430C-B261-CCCDFAC37E58}" type="pres">
      <dgm:prSet presAssocID="{F3233C99-61F4-431C-B60C-9FEF20AE53D6}" presName="childText" presStyleLbl="conFgAcc1" presStyleIdx="2" presStyleCnt="4">
        <dgm:presLayoutVars>
          <dgm:bulletEnabled val="1"/>
        </dgm:presLayoutVars>
      </dgm:prSet>
      <dgm:spPr/>
    </dgm:pt>
    <dgm:pt modelId="{BDEB57B4-B193-4676-99E9-0687201E8948}" type="pres">
      <dgm:prSet presAssocID="{D9BFC8A8-5AA1-42C9-A749-5CDA58DA7ED8}" presName="spaceBetweenRectangles" presStyleCnt="0"/>
      <dgm:spPr/>
    </dgm:pt>
    <dgm:pt modelId="{7B784D05-A654-40D4-B26C-35D3CFC2C85D}" type="pres">
      <dgm:prSet presAssocID="{2DF97F7C-136A-4D89-A47A-F58BD7C2331F}" presName="parentLin" presStyleCnt="0"/>
      <dgm:spPr/>
    </dgm:pt>
    <dgm:pt modelId="{B1E10A7E-F3FE-4C47-8D2F-8E4AD47D357A}" type="pres">
      <dgm:prSet presAssocID="{2DF97F7C-136A-4D89-A47A-F58BD7C2331F}" presName="parentLeftMargin" presStyleLbl="node1" presStyleIdx="2" presStyleCnt="4" custScaleX="124707"/>
      <dgm:spPr/>
      <dgm:t>
        <a:bodyPr/>
        <a:lstStyle/>
        <a:p>
          <a:endParaRPr lang="es-EC"/>
        </a:p>
      </dgm:t>
    </dgm:pt>
    <dgm:pt modelId="{58DFB6E9-39EB-4B88-B288-81EBF5A30635}" type="pres">
      <dgm:prSet presAssocID="{2DF97F7C-136A-4D89-A47A-F58BD7C2331F}" presName="parentText" presStyleLbl="node1" presStyleIdx="3" presStyleCnt="4" custScaleX="122925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B7A463E-2CC6-4D5E-8739-0105ED197839}" type="pres">
      <dgm:prSet presAssocID="{2DF97F7C-136A-4D89-A47A-F58BD7C2331F}" presName="negativeSpace" presStyleCnt="0"/>
      <dgm:spPr/>
    </dgm:pt>
    <dgm:pt modelId="{18CC23C2-EB23-4F81-ACB1-C6913B7FBDA5}" type="pres">
      <dgm:prSet presAssocID="{2DF97F7C-136A-4D89-A47A-F58BD7C2331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28DD6B4-1D33-43E2-B6DE-217C2B41C9E4}" srcId="{8C848993-81DF-4612-B54F-B24DA5FFB8A0}" destId="{3AF7F729-CB34-4F56-ACA4-0C2EE13FFC8F}" srcOrd="1" destOrd="0" parTransId="{26BC084D-4220-49C6-A82D-53C5DACAF503}" sibTransId="{C488CDE7-7E69-4498-B578-807AE1AB46A7}"/>
    <dgm:cxn modelId="{E43DD1C2-431E-4491-9254-5261A2E13B6B}" type="presOf" srcId="{3AF7F729-CB34-4F56-ACA4-0C2EE13FFC8F}" destId="{3B26FAA1-348D-4645-A0A4-44117169B943}" srcOrd="1" destOrd="0" presId="urn:microsoft.com/office/officeart/2005/8/layout/list1"/>
    <dgm:cxn modelId="{F6F787DD-9FE2-4120-9C69-FB069EDD1916}" type="presOf" srcId="{5C1B4C34-5B8C-48B3-8E6E-D38438A63F18}" destId="{5384C673-52C6-432D-BE8E-C9A5746E31EE}" srcOrd="1" destOrd="0" presId="urn:microsoft.com/office/officeart/2005/8/layout/list1"/>
    <dgm:cxn modelId="{BE6F402F-1D90-48D4-A875-E4A7EA630E30}" type="presOf" srcId="{2DF97F7C-136A-4D89-A47A-F58BD7C2331F}" destId="{58DFB6E9-39EB-4B88-B288-81EBF5A30635}" srcOrd="1" destOrd="0" presId="urn:microsoft.com/office/officeart/2005/8/layout/list1"/>
    <dgm:cxn modelId="{BCC679E8-34D7-4E50-B54A-C990C27F6E25}" srcId="{8C848993-81DF-4612-B54F-B24DA5FFB8A0}" destId="{F3233C99-61F4-431C-B60C-9FEF20AE53D6}" srcOrd="2" destOrd="0" parTransId="{285369FB-7B6A-4238-B013-5E28C05B6784}" sibTransId="{D9BFC8A8-5AA1-42C9-A749-5CDA58DA7ED8}"/>
    <dgm:cxn modelId="{D9899172-ADFC-49E0-B0FE-2CAE435C7961}" type="presOf" srcId="{F3233C99-61F4-431C-B60C-9FEF20AE53D6}" destId="{54B7F032-868F-4907-A8CC-A0EE4A893C5C}" srcOrd="0" destOrd="0" presId="urn:microsoft.com/office/officeart/2005/8/layout/list1"/>
    <dgm:cxn modelId="{8F7B778D-3903-4085-A5F0-09EC83F8D4B2}" type="presOf" srcId="{2DF97F7C-136A-4D89-A47A-F58BD7C2331F}" destId="{B1E10A7E-F3FE-4C47-8D2F-8E4AD47D357A}" srcOrd="0" destOrd="0" presId="urn:microsoft.com/office/officeart/2005/8/layout/list1"/>
    <dgm:cxn modelId="{A56E504C-6D93-4B76-879B-269ED4AB9AD0}" type="presOf" srcId="{3AF7F729-CB34-4F56-ACA4-0C2EE13FFC8F}" destId="{32F142E4-7973-47C6-A798-057880037BBA}" srcOrd="0" destOrd="0" presId="urn:microsoft.com/office/officeart/2005/8/layout/list1"/>
    <dgm:cxn modelId="{33114C2C-F49D-40A9-924D-2B0BDACD17FD}" srcId="{8C848993-81DF-4612-B54F-B24DA5FFB8A0}" destId="{2DF97F7C-136A-4D89-A47A-F58BD7C2331F}" srcOrd="3" destOrd="0" parTransId="{07B1396C-81A0-4FC3-A31F-BD8D5019CECC}" sibTransId="{3020D73A-FB8A-4F19-AC94-2759E16ABB59}"/>
    <dgm:cxn modelId="{9FFB53F8-652B-404C-B743-722005123F48}" type="presOf" srcId="{8C848993-81DF-4612-B54F-B24DA5FFB8A0}" destId="{E95C08C7-2684-4DCB-8D3E-54DA079ACEBE}" srcOrd="0" destOrd="0" presId="urn:microsoft.com/office/officeart/2005/8/layout/list1"/>
    <dgm:cxn modelId="{FD6E7933-9622-4B26-9879-FF513565FC37}" type="presOf" srcId="{F3233C99-61F4-431C-B60C-9FEF20AE53D6}" destId="{70C257BA-4C7C-4F03-AED8-7484B2DCBAB4}" srcOrd="1" destOrd="0" presId="urn:microsoft.com/office/officeart/2005/8/layout/list1"/>
    <dgm:cxn modelId="{D4C2D98E-5C4C-40CF-9C01-29FCF5FF890D}" srcId="{8C848993-81DF-4612-B54F-B24DA5FFB8A0}" destId="{5C1B4C34-5B8C-48B3-8E6E-D38438A63F18}" srcOrd="0" destOrd="0" parTransId="{20E52BF4-381F-4F3E-ACDD-ABD7777558E5}" sibTransId="{0EA74A0E-FC89-4C08-8B39-DB06827C0059}"/>
    <dgm:cxn modelId="{9955FC8B-25A8-40EF-9F42-BF34A5172160}" type="presOf" srcId="{5C1B4C34-5B8C-48B3-8E6E-D38438A63F18}" destId="{5EC6F14F-0781-44B2-BA66-05BD2A5CD63C}" srcOrd="0" destOrd="0" presId="urn:microsoft.com/office/officeart/2005/8/layout/list1"/>
    <dgm:cxn modelId="{E0511D55-8353-485E-92B6-FDAFBC4D32AC}" type="presParOf" srcId="{E95C08C7-2684-4DCB-8D3E-54DA079ACEBE}" destId="{1D1E5CCA-C2D9-44AB-8816-46EFAE32BA0B}" srcOrd="0" destOrd="0" presId="urn:microsoft.com/office/officeart/2005/8/layout/list1"/>
    <dgm:cxn modelId="{A8315040-878B-44F7-B08F-D490500655F2}" type="presParOf" srcId="{1D1E5CCA-C2D9-44AB-8816-46EFAE32BA0B}" destId="{5EC6F14F-0781-44B2-BA66-05BD2A5CD63C}" srcOrd="0" destOrd="0" presId="urn:microsoft.com/office/officeart/2005/8/layout/list1"/>
    <dgm:cxn modelId="{C39FB507-AF80-47F1-8DCD-52BFEBFD00D6}" type="presParOf" srcId="{1D1E5CCA-C2D9-44AB-8816-46EFAE32BA0B}" destId="{5384C673-52C6-432D-BE8E-C9A5746E31EE}" srcOrd="1" destOrd="0" presId="urn:microsoft.com/office/officeart/2005/8/layout/list1"/>
    <dgm:cxn modelId="{1A8906D7-95B0-44D0-90F3-3B4D590CD8C8}" type="presParOf" srcId="{E95C08C7-2684-4DCB-8D3E-54DA079ACEBE}" destId="{47109C86-4CB0-473C-B569-A5A6F489E1B3}" srcOrd="1" destOrd="0" presId="urn:microsoft.com/office/officeart/2005/8/layout/list1"/>
    <dgm:cxn modelId="{278C491C-6622-402B-B5E1-676127550C75}" type="presParOf" srcId="{E95C08C7-2684-4DCB-8D3E-54DA079ACEBE}" destId="{E81CC4A0-151B-4627-8BA0-C8114E16600F}" srcOrd="2" destOrd="0" presId="urn:microsoft.com/office/officeart/2005/8/layout/list1"/>
    <dgm:cxn modelId="{547F810E-E138-4038-B531-C43CC2A12377}" type="presParOf" srcId="{E95C08C7-2684-4DCB-8D3E-54DA079ACEBE}" destId="{DE146AE0-01DE-42F7-87D2-177939F90948}" srcOrd="3" destOrd="0" presId="urn:microsoft.com/office/officeart/2005/8/layout/list1"/>
    <dgm:cxn modelId="{491CC26D-9209-4326-83B4-8D50F6BF2DC3}" type="presParOf" srcId="{E95C08C7-2684-4DCB-8D3E-54DA079ACEBE}" destId="{7CCC2791-6040-47E4-8F1F-0C1017B3B6ED}" srcOrd="4" destOrd="0" presId="urn:microsoft.com/office/officeart/2005/8/layout/list1"/>
    <dgm:cxn modelId="{EFB98B4E-383E-4531-83AC-B4A236DFD937}" type="presParOf" srcId="{7CCC2791-6040-47E4-8F1F-0C1017B3B6ED}" destId="{32F142E4-7973-47C6-A798-057880037BBA}" srcOrd="0" destOrd="0" presId="urn:microsoft.com/office/officeart/2005/8/layout/list1"/>
    <dgm:cxn modelId="{B96C0E30-5EAD-4BB4-ABFB-FAB78884DFC7}" type="presParOf" srcId="{7CCC2791-6040-47E4-8F1F-0C1017B3B6ED}" destId="{3B26FAA1-348D-4645-A0A4-44117169B943}" srcOrd="1" destOrd="0" presId="urn:microsoft.com/office/officeart/2005/8/layout/list1"/>
    <dgm:cxn modelId="{CD51F15E-A16B-4622-9F33-D32A501ABD94}" type="presParOf" srcId="{E95C08C7-2684-4DCB-8D3E-54DA079ACEBE}" destId="{5BD333F6-2643-4B38-B29E-0CA50AEF93DA}" srcOrd="5" destOrd="0" presId="urn:microsoft.com/office/officeart/2005/8/layout/list1"/>
    <dgm:cxn modelId="{4A9CED98-48EA-4376-8054-D69179E57529}" type="presParOf" srcId="{E95C08C7-2684-4DCB-8D3E-54DA079ACEBE}" destId="{630033F3-30A5-4DDF-8E8F-3ACF0E41425E}" srcOrd="6" destOrd="0" presId="urn:microsoft.com/office/officeart/2005/8/layout/list1"/>
    <dgm:cxn modelId="{35F8EAC7-C5C0-49F3-A42D-7E5D6C8B65B8}" type="presParOf" srcId="{E95C08C7-2684-4DCB-8D3E-54DA079ACEBE}" destId="{8C8FCCFE-547D-41FF-B2C2-6FE51B3CCC68}" srcOrd="7" destOrd="0" presId="urn:microsoft.com/office/officeart/2005/8/layout/list1"/>
    <dgm:cxn modelId="{F4270A23-E4B7-4659-BF77-280CCED82E4B}" type="presParOf" srcId="{E95C08C7-2684-4DCB-8D3E-54DA079ACEBE}" destId="{4DB53688-F3F7-4AB9-8A98-672ACFF1E277}" srcOrd="8" destOrd="0" presId="urn:microsoft.com/office/officeart/2005/8/layout/list1"/>
    <dgm:cxn modelId="{68D6F6AD-6BEE-42D5-9E0C-EA3AA9A78EB3}" type="presParOf" srcId="{4DB53688-F3F7-4AB9-8A98-672ACFF1E277}" destId="{54B7F032-868F-4907-A8CC-A0EE4A893C5C}" srcOrd="0" destOrd="0" presId="urn:microsoft.com/office/officeart/2005/8/layout/list1"/>
    <dgm:cxn modelId="{FADD24C6-2C4B-4D65-BAF6-6B994D4852E9}" type="presParOf" srcId="{4DB53688-F3F7-4AB9-8A98-672ACFF1E277}" destId="{70C257BA-4C7C-4F03-AED8-7484B2DCBAB4}" srcOrd="1" destOrd="0" presId="urn:microsoft.com/office/officeart/2005/8/layout/list1"/>
    <dgm:cxn modelId="{D20637EA-387E-45B2-953D-9368F77FF32E}" type="presParOf" srcId="{E95C08C7-2684-4DCB-8D3E-54DA079ACEBE}" destId="{3DB05B18-C055-45C7-AE0F-63505355458D}" srcOrd="9" destOrd="0" presId="urn:microsoft.com/office/officeart/2005/8/layout/list1"/>
    <dgm:cxn modelId="{6E96822E-8A1A-47B9-9804-FFE615D86914}" type="presParOf" srcId="{E95C08C7-2684-4DCB-8D3E-54DA079ACEBE}" destId="{F88ED2A7-B83E-430C-B261-CCCDFAC37E58}" srcOrd="10" destOrd="0" presId="urn:microsoft.com/office/officeart/2005/8/layout/list1"/>
    <dgm:cxn modelId="{18C60E1D-383F-46AB-A34E-139A4BFC2D0C}" type="presParOf" srcId="{E95C08C7-2684-4DCB-8D3E-54DA079ACEBE}" destId="{BDEB57B4-B193-4676-99E9-0687201E8948}" srcOrd="11" destOrd="0" presId="urn:microsoft.com/office/officeart/2005/8/layout/list1"/>
    <dgm:cxn modelId="{8F615B5C-027D-42E8-8C36-68FEB4C78810}" type="presParOf" srcId="{E95C08C7-2684-4DCB-8D3E-54DA079ACEBE}" destId="{7B784D05-A654-40D4-B26C-35D3CFC2C85D}" srcOrd="12" destOrd="0" presId="urn:microsoft.com/office/officeart/2005/8/layout/list1"/>
    <dgm:cxn modelId="{B3383732-91D3-43AC-82DD-30AE7CBB082D}" type="presParOf" srcId="{7B784D05-A654-40D4-B26C-35D3CFC2C85D}" destId="{B1E10A7E-F3FE-4C47-8D2F-8E4AD47D357A}" srcOrd="0" destOrd="0" presId="urn:microsoft.com/office/officeart/2005/8/layout/list1"/>
    <dgm:cxn modelId="{6BA67EDE-4D43-4F9B-A8A9-25E52D229161}" type="presParOf" srcId="{7B784D05-A654-40D4-B26C-35D3CFC2C85D}" destId="{58DFB6E9-39EB-4B88-B288-81EBF5A30635}" srcOrd="1" destOrd="0" presId="urn:microsoft.com/office/officeart/2005/8/layout/list1"/>
    <dgm:cxn modelId="{304FFD83-CC40-4944-B5AF-B691B9BC1D86}" type="presParOf" srcId="{E95C08C7-2684-4DCB-8D3E-54DA079ACEBE}" destId="{AB7A463E-2CC6-4D5E-8739-0105ED197839}" srcOrd="13" destOrd="0" presId="urn:microsoft.com/office/officeart/2005/8/layout/list1"/>
    <dgm:cxn modelId="{15BA2D64-C473-4D41-B333-BB3BF8C3F539}" type="presParOf" srcId="{E95C08C7-2684-4DCB-8D3E-54DA079ACEBE}" destId="{18CC23C2-EB23-4F81-ACB1-C6913B7FBDA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31400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203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3744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6217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2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3467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421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248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7735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111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4668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46235-42EA-4265-A8E8-95D8B518E21B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DCB56-8159-4C09-945B-C97AD002D43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8310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588164" y="1025"/>
            <a:ext cx="4599296" cy="683264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s-CO" sz="3600" b="1" dirty="0">
                <a:solidFill>
                  <a:srgbClr val="000000"/>
                </a:solidFill>
                <a:effectLst/>
                <a:latin typeface="AR JULI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EJE IV: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es-EC" sz="1000" dirty="0">
              <a:effectLst/>
              <a:latin typeface="AR JULIAN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s-CO" sz="3600" b="1" dirty="0">
                <a:solidFill>
                  <a:srgbClr val="000000"/>
                </a:solidFill>
                <a:effectLst/>
                <a:latin typeface="AR JULI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FORMACIÓN TÉCNICA</a:t>
            </a:r>
            <a:endParaRPr lang="es-EC" sz="3600" dirty="0">
              <a:effectLst/>
              <a:latin typeface="AR JULIAN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es-CO" sz="1000" b="1" dirty="0">
              <a:solidFill>
                <a:srgbClr val="000000"/>
              </a:solidFill>
              <a:effectLst/>
              <a:latin typeface="AR JULIAN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s-CO" sz="3600" b="1" dirty="0">
                <a:solidFill>
                  <a:srgbClr val="000000"/>
                </a:solidFill>
                <a:effectLst/>
                <a:latin typeface="AR JULI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TEMA 10:</a:t>
            </a:r>
            <a:endParaRPr lang="es-EC" sz="3600" dirty="0">
              <a:effectLst/>
              <a:latin typeface="AR JULIAN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es-CO" sz="1200" b="1" dirty="0">
              <a:solidFill>
                <a:srgbClr val="000000"/>
              </a:solidFill>
              <a:effectLst/>
              <a:latin typeface="AR JULIAN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s-CO" sz="3600" b="1" dirty="0">
                <a:solidFill>
                  <a:srgbClr val="000000"/>
                </a:solidFill>
                <a:effectLst/>
                <a:latin typeface="AR JULI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ABORDAJE DE FAMILIAS EN CONFLICTO</a:t>
            </a:r>
            <a:endParaRPr lang="es-EC" sz="3600" dirty="0">
              <a:effectLst/>
              <a:latin typeface="AR JULIAN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025"/>
            <a:ext cx="7588164" cy="683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622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630999622"/>
              </p:ext>
            </p:extLst>
          </p:nvPr>
        </p:nvGraphicFramePr>
        <p:xfrm>
          <a:off x="2577903" y="129733"/>
          <a:ext cx="9363888" cy="6619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Llamada de flecha a la derecha 2"/>
          <p:cNvSpPr/>
          <p:nvPr/>
        </p:nvSpPr>
        <p:spPr>
          <a:xfrm>
            <a:off x="95519" y="129732"/>
            <a:ext cx="2333782" cy="6591787"/>
          </a:xfrm>
          <a:prstGeom prst="rightArrow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EC" sz="3000" dirty="0">
              <a:solidFill>
                <a:schemeClr val="tx1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 rot="16200000">
            <a:off x="-1584656" y="2998115"/>
            <a:ext cx="490711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C" sz="5000" dirty="0">
                <a:latin typeface="Bernard MT Condensed" panose="02050806060905020404" pitchFamily="18" charset="0"/>
              </a:rPr>
              <a:t>EN  LA  ENTREVISTA:</a:t>
            </a:r>
          </a:p>
        </p:txBody>
      </p:sp>
    </p:spTree>
    <p:extLst>
      <p:ext uri="{BB962C8B-B14F-4D97-AF65-F5344CB8AC3E}">
        <p14:creationId xmlns:p14="http://schemas.microsoft.com/office/powerpoint/2010/main" val="2022861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342508" y="38822"/>
            <a:ext cx="4804006" cy="67741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abordaje familiar, comprende un proceso metodológico que incluye: </a:t>
            </a:r>
          </a:p>
          <a:p>
            <a:pPr marL="457200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valoración social, </a:t>
            </a:r>
          </a:p>
          <a:p>
            <a:pPr marL="457200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planeación de las acciones, </a:t>
            </a:r>
          </a:p>
          <a:p>
            <a:pPr marL="457200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intervención para el cambio, y </a:t>
            </a:r>
          </a:p>
          <a:p>
            <a:pPr marL="457200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evaluación donde el prestador de la ayuda será un dinamizador de procesos y actuaciones familiares.</a:t>
            </a:r>
            <a:endParaRPr lang="es-EC" sz="28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8822"/>
            <a:ext cx="7342508" cy="2308593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347415"/>
            <a:ext cx="7342508" cy="451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843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687003727"/>
              </p:ext>
            </p:extLst>
          </p:nvPr>
        </p:nvGraphicFramePr>
        <p:xfrm>
          <a:off x="2577903" y="129733"/>
          <a:ext cx="9363888" cy="6619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Llamada de flecha a la derecha 2"/>
          <p:cNvSpPr/>
          <p:nvPr/>
        </p:nvSpPr>
        <p:spPr>
          <a:xfrm>
            <a:off x="95519" y="129732"/>
            <a:ext cx="2333782" cy="6591787"/>
          </a:xfrm>
          <a:prstGeom prst="rightArrow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EC" sz="3000" dirty="0">
              <a:solidFill>
                <a:schemeClr val="tx1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 rot="16200000">
            <a:off x="-2213028" y="2998115"/>
            <a:ext cx="616386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C" sz="5000" dirty="0">
                <a:latin typeface="Bernard MT Condensed" panose="02050806060905020404" pitchFamily="18" charset="0"/>
              </a:rPr>
              <a:t>¿QUÉ NO SE DEBE HACER?</a:t>
            </a:r>
          </a:p>
        </p:txBody>
      </p:sp>
    </p:spTree>
    <p:extLst>
      <p:ext uri="{BB962C8B-B14F-4D97-AF65-F5344CB8AC3E}">
        <p14:creationId xmlns:p14="http://schemas.microsoft.com/office/powerpoint/2010/main" val="3073386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111066880"/>
              </p:ext>
            </p:extLst>
          </p:nvPr>
        </p:nvGraphicFramePr>
        <p:xfrm>
          <a:off x="2577903" y="129733"/>
          <a:ext cx="9363888" cy="6619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Llamada de flecha a la derecha 2"/>
          <p:cNvSpPr/>
          <p:nvPr/>
        </p:nvSpPr>
        <p:spPr>
          <a:xfrm>
            <a:off x="95519" y="129732"/>
            <a:ext cx="2333782" cy="6591787"/>
          </a:xfrm>
          <a:prstGeom prst="rightArrow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EC" sz="3000" dirty="0">
              <a:solidFill>
                <a:schemeClr val="tx1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 rot="16200000">
            <a:off x="-1813881" y="2998115"/>
            <a:ext cx="536557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C" sz="5000" dirty="0">
                <a:latin typeface="Bernard MT Condensed" panose="02050806060905020404" pitchFamily="18" charset="0"/>
              </a:rPr>
              <a:t>¿QUÉ SE DEBE HACER?</a:t>
            </a:r>
          </a:p>
        </p:txBody>
      </p:sp>
    </p:spTree>
    <p:extLst>
      <p:ext uri="{BB962C8B-B14F-4D97-AF65-F5344CB8AC3E}">
        <p14:creationId xmlns:p14="http://schemas.microsoft.com/office/powerpoint/2010/main" val="2209116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28096" y="3242"/>
            <a:ext cx="5759362" cy="686341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CO" sz="27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</a:rPr>
              <a:t>Nosotros </a:t>
            </a:r>
            <a:r>
              <a:rPr lang="es-CO" sz="2700" b="1" u="sng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</a:rPr>
              <a:t>NO</a:t>
            </a:r>
            <a:r>
              <a:rPr lang="es-CO" sz="27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</a:rPr>
              <a:t> hacemos terapia familiar propiamente dicha pero al incluir la familia en el trabajo de orientación desde una perspectiva sistémica, superamos la noción fundamentalmente asistencialista y asumiremos un enfoque </a:t>
            </a:r>
            <a:r>
              <a:rPr lang="es-CO" sz="2700" dirty="0" err="1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</a:rPr>
              <a:t>Bio</a:t>
            </a:r>
            <a:r>
              <a:rPr lang="es-CO" sz="27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</a:rPr>
              <a:t>-</a:t>
            </a:r>
            <a:r>
              <a:rPr lang="es-CO" sz="2700" dirty="0" err="1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</a:rPr>
              <a:t>Psico</a:t>
            </a:r>
            <a:r>
              <a:rPr lang="es-CO" sz="27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</a:rPr>
              <a:t>-Social que permite un manejo más integral de los problemas humanos.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CO" sz="27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</a:rPr>
              <a:t>La familia o sistema familiar regula, alimenta y socializa a sus miembros, de tal manera que si se logra reparar o modificar su funcionamiento, se logrará una mayor eficacia y el cambio logrado se mantendrá, dada la propiedad auto reguladora que tiene la familia.</a:t>
            </a:r>
            <a:endParaRPr lang="es-EC" sz="2700" dirty="0">
              <a:latin typeface="Bernard MT Condensed" panose="020508060609050204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242"/>
            <a:ext cx="6428096" cy="685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78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406508368"/>
              </p:ext>
            </p:extLst>
          </p:nvPr>
        </p:nvGraphicFramePr>
        <p:xfrm>
          <a:off x="1992573" y="95535"/>
          <a:ext cx="10085697" cy="6673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2"/>
          <p:cNvSpPr/>
          <p:nvPr/>
        </p:nvSpPr>
        <p:spPr>
          <a:xfrm rot="16200000">
            <a:off x="-2110860" y="2551838"/>
            <a:ext cx="6096000" cy="1754326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/>
            <a:r>
              <a:rPr lang="es-CO" sz="3600" dirty="0">
                <a:solidFill>
                  <a:srgbClr val="000000"/>
                </a:solidFill>
                <a:effectLst/>
                <a:latin typeface="AR JULIAN" panose="02000000000000000000" pitchFamily="2" charset="0"/>
                <a:ea typeface="Calibri" panose="020F0502020204030204" pitchFamily="34" charset="0"/>
              </a:rPr>
              <a:t>Para conocer una familia es preciso observar 3 aspectos fundamentales:</a:t>
            </a:r>
            <a:endParaRPr lang="es-EC" sz="3600" dirty="0">
              <a:latin typeface="AR JULI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642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5657" y="103320"/>
            <a:ext cx="11627895" cy="120032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es-CO" sz="36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</a:rPr>
              <a:t>Es importante que en cada familia, se haga una distinción entre: ORGANIZACIÓN y ESTRUCTURA.</a:t>
            </a:r>
            <a:endParaRPr lang="es-EC" sz="3600" dirty="0">
              <a:latin typeface="Bernard MT Condensed" panose="02050806060905020404" pitchFamily="18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473958"/>
            <a:ext cx="6578221" cy="5384042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78221" y="1473959"/>
            <a:ext cx="5613779" cy="538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255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691116" y="-2583"/>
            <a:ext cx="6482704" cy="69942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CO" sz="26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el enfoque sistémico se parte de una premisa fundamental o principio de totalidad: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CO" sz="26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«El todo es más importante que la suma de las partes»; cada una de las partes está relacionada con el todo, el cambio de una provoca cambios en todas las demás.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CO" sz="2600" dirty="0">
                <a:solidFill>
                  <a:srgbClr val="000000"/>
                </a:solidFill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s-CO" sz="26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familia funciona como un todo; el cambio en uno de sus miembros, provoca cambios en todos los demás: la adolescencia de un hijo genera crisis y cambios en él y, por tanto, en todo el sistema familiar.</a:t>
            </a:r>
            <a:endParaRPr lang="es-EC" sz="26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CO" sz="20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C" sz="20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CO" sz="26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un sistema familiar: Es posible creer que todo ser humano, independientemente de sus circunstancias es capaz de cambiar.</a:t>
            </a:r>
            <a:endParaRPr lang="es-EC" sz="26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5691117" cy="3874156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039" t="3179" r="7868" b="13626"/>
          <a:stretch/>
        </p:blipFill>
        <p:spPr>
          <a:xfrm>
            <a:off x="0" y="3874157"/>
            <a:ext cx="5691116" cy="299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843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864826" y="29524"/>
            <a:ext cx="5308990" cy="68018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la familia se evidencian 5 áreas de conflicto conyugal, productoras de tensión, que de no hacer acuerdos previos, llevan a la familia a inconvenientes:</a:t>
            </a:r>
            <a:endParaRPr lang="es-EC" sz="28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ctr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Organización de la casa y todo lo doméstico.</a:t>
            </a:r>
          </a:p>
          <a:p>
            <a:pPr marL="514350" indent="-514350" algn="ctr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aspecto sexual.</a:t>
            </a:r>
          </a:p>
          <a:p>
            <a:pPr marL="514350" indent="-514350" algn="ctr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educación de los hijos.</a:t>
            </a:r>
          </a:p>
          <a:p>
            <a:pPr marL="514350" indent="-514350" algn="ctr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 social (relación con amigos y familia del otro).</a:t>
            </a:r>
          </a:p>
          <a:p>
            <a:pPr marL="514350" indent="-514350" algn="ctr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CO" sz="28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 económico y laboral.</a:t>
            </a:r>
            <a:endParaRPr lang="es-EC" sz="28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29524"/>
            <a:ext cx="6850527" cy="680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054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72517" y="0"/>
            <a:ext cx="7014949" cy="6863183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4541" y="1722"/>
            <a:ext cx="5167976" cy="69557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CO" sz="2600" dirty="0">
                <a:solidFill>
                  <a:srgbClr val="000000"/>
                </a:solidFill>
                <a:latin typeface="Bernard MT Condensed" panose="02050806060905020404" pitchFamily="18" charset="0"/>
                <a:ea typeface="Calibri" panose="020F0502020204030204" pitchFamily="34" charset="0"/>
              </a:rPr>
              <a:t>La solución de</a:t>
            </a:r>
            <a:r>
              <a:rPr lang="es-CO" sz="26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</a:rPr>
              <a:t>l problema en términos de las relaciones y la colaboración de todos los miembros de la familia, para definir juntos un objetivo firme, que produzca un cambio y dé solución.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CO" sz="2600" dirty="0" err="1">
                <a:latin typeface="Bernard MT Condensed" panose="02050806060905020404" pitchFamily="18" charset="0"/>
              </a:rPr>
              <a:t>Ej</a:t>
            </a:r>
            <a:r>
              <a:rPr lang="es-CO" sz="2600" dirty="0">
                <a:latin typeface="Bernard MT Condensed" panose="02050806060905020404" pitchFamily="18" charset="0"/>
              </a:rPr>
              <a:t>: Si la mamá dice al hijo mayor: «tú no eres el padre de tu hermano, si él comete una falta, dímelo, y yo soy quien hablo con él para que corrija su error» (Límite parental)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CO" sz="2600" dirty="0">
                <a:latin typeface="Bernard MT Condensed" panose="02050806060905020404" pitchFamily="18" charset="0"/>
              </a:rPr>
              <a:t>La claridad de los límites, es un útil para evaluar su funcionamiento.</a:t>
            </a:r>
            <a:endParaRPr lang="es-EC" sz="2600" dirty="0">
              <a:latin typeface="Bernard MT Condensed" panose="020508060609050204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CO" sz="2600" dirty="0">
                <a:latin typeface="Bernard MT Condensed" panose="02050806060905020404" pitchFamily="18" charset="0"/>
              </a:rPr>
              <a:t>Si los sistemas de relación familiar son a través de límites rígidos, llevarán a la aparición de problemas, de ahí que quien ayude, deliñe los límites.</a:t>
            </a:r>
            <a:endParaRPr lang="es-EC" sz="2600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871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285397" y="47218"/>
            <a:ext cx="7902059" cy="67672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CO" sz="25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LA COMUNICACIÓN FAMILIAR PODEMOS OBSERVAR:</a:t>
            </a:r>
            <a:endParaRPr lang="es-EC" sz="25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CO" sz="25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1º Rechazo a la Comunicación: «Con usted no quiero hablar», dicho explícita o no verbalmente, es un peligro, pues el silencio rencoroso corroe y daña poco a poco todo el clima.</a:t>
            </a:r>
            <a:endParaRPr lang="es-EC" sz="25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CO" sz="25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2º Descalificación: Ejemplo, el «sí pero…» uno habla y el otro interviene; acepta pero con sus argumentos borra todo lo que el otro dijo; el silencio es utilizado para descalificar al otro.</a:t>
            </a:r>
            <a:endParaRPr lang="es-EC" sz="25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CO" sz="25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3º Ignorar al Otro: Es una forma de comunicación supremamente grave, porque se borra al otro.</a:t>
            </a:r>
            <a:endParaRPr lang="es-EC" sz="25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CO" sz="25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todo sistema existen normas y reglas que ayudan a cambio:</a:t>
            </a:r>
            <a:endParaRPr lang="es-EC" sz="25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CO" sz="25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NORMA: Pautas explícitas que determinan una relación.</a:t>
            </a:r>
            <a:endParaRPr lang="es-EC" sz="25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CO" sz="25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REGLAS: Pautas implícitas que cada uno espera del otro, pero no se dicen. Ej.: la fidelidad.</a:t>
            </a:r>
            <a:endParaRPr lang="es-EC" sz="25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218"/>
            <a:ext cx="4278466" cy="676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491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186149" y="2678"/>
            <a:ext cx="6987662" cy="53476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CO" sz="2500" b="1" dirty="0">
                <a:solidFill>
                  <a:srgbClr val="000000"/>
                </a:solidFill>
                <a:effectLst/>
                <a:latin typeface="AR JULI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ABORDAJE A LA FAMILIA</a:t>
            </a:r>
            <a:endParaRPr lang="es-EC" sz="2500" dirty="0">
              <a:effectLst/>
              <a:latin typeface="AR JULIAN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5186149" cy="6858000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5186149" y="533734"/>
            <a:ext cx="6987662" cy="64479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CO" sz="24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Quien ayuda: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CO" sz="24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1º Recomienda a la familia que haga o deje de hacer algo: Que observen el cambio de unos y otros y tengan una mejor relación entre ellos.</a:t>
            </a:r>
            <a:endParaRPr lang="es-EC" sz="24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CO" sz="24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Señala límites: Ubica a cada uno, en su respectivo rol; respeto a posiciones jerárquicas</a:t>
            </a:r>
            <a:r>
              <a:rPr lang="es-CO" sz="2400" dirty="0">
                <a:solidFill>
                  <a:srgbClr val="000000"/>
                </a:solidFill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CO" sz="24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 intromisión de los hijos en problemas de los padres o viceversa.</a:t>
            </a:r>
            <a:endParaRPr lang="es-EC" sz="24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CO" sz="24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Cuestionamiento: Solicita a cada miembro que exprese cómo ve la relación de todos. Investiga:</a:t>
            </a:r>
            <a:endParaRPr lang="es-EC" sz="24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es-CO" sz="2200" i="1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Comportamientos interactivos en circunstancias específicas.</a:t>
            </a:r>
            <a:endParaRPr lang="es-EC" sz="2200" i="1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es-CO" sz="2200" i="1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Diferencias de comportamientos.</a:t>
            </a:r>
            <a:endParaRPr lang="es-EC" sz="2200" i="1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es-CO" sz="2200" i="1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Clasifica a los miembros de la familia respecto a una conducta o interacción  especial.</a:t>
            </a:r>
            <a:endParaRPr lang="es-EC" sz="2200" i="1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es-CO" sz="2200" i="1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Cambio de relación antes y después de un evento.</a:t>
            </a:r>
            <a:endParaRPr lang="es-EC" sz="2200" i="1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es-CO" sz="2200" i="1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Diferencias respecto a situaciones hipotéticas.</a:t>
            </a:r>
            <a:endParaRPr lang="es-EC" sz="2200" i="1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7751928" cy="68580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7751929" y="2679"/>
            <a:ext cx="4436826" cy="67403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CO" sz="2200" dirty="0">
                <a:solidFill>
                  <a:srgbClr val="000000"/>
                </a:solidFill>
                <a:effectLst/>
                <a:latin typeface="Bernard MT Condensed" panose="02050806060905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PREGUNTAS ORIENTADORAS: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CO" sz="2200" dirty="0">
                <a:latin typeface="Bernard MT Condensed" panose="02050806060905020404" pitchFamily="18" charset="0"/>
              </a:rPr>
              <a:t>1º Que desarrollan metas.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200" dirty="0">
                <a:latin typeface="Bernard MT Condensed" panose="02050806060905020404" pitchFamily="18" charset="0"/>
              </a:rPr>
              <a:t>2º Que exploran el resultado esperado.</a:t>
            </a:r>
            <a:endParaRPr lang="es-EC" sz="2200" dirty="0">
              <a:latin typeface="Bernard MT Condensed" panose="020508060609050204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200" dirty="0">
                <a:latin typeface="Bernard MT Condensed" panose="02050806060905020404" pitchFamily="18" charset="0"/>
              </a:rPr>
              <a:t> 3º Que exploran expectativas catastróficas para poner temas ocultos para padres sobre-protectores.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200" dirty="0">
                <a:latin typeface="Bernard MT Condensed" panose="02050806060905020404" pitchFamily="18" charset="0"/>
              </a:rPr>
              <a:t>4º Preguntas hipotéticas.</a:t>
            </a:r>
            <a:endParaRPr lang="es-EC" sz="2200" dirty="0">
              <a:latin typeface="Bernard MT Condensed" panose="020508060609050204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200" dirty="0">
                <a:latin typeface="Bernard MT Condensed" panose="02050806060905020404" pitchFamily="18" charset="0"/>
              </a:rPr>
              <a:t>5º Que suscitan esperanza y optimismo</a:t>
            </a:r>
            <a:endParaRPr lang="es-EC" sz="2200" dirty="0">
              <a:latin typeface="Bernard MT Condensed" panose="020508060609050204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200" dirty="0">
                <a:latin typeface="Bernard MT Condensed" panose="02050806060905020404" pitchFamily="18" charset="0"/>
              </a:rPr>
              <a:t>6º Que convierten al interrogado en observador.</a:t>
            </a:r>
            <a:endParaRPr lang="es-EC" sz="2200" dirty="0">
              <a:latin typeface="Bernard MT Condensed" panose="020508060609050204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200" dirty="0">
                <a:latin typeface="Bernard MT Condensed" panose="02050806060905020404" pitchFamily="18" charset="0"/>
              </a:rPr>
              <a:t>7º Tríadicas: exploran patrones de conducta entre dos personas distintas al observador.</a:t>
            </a:r>
            <a:endParaRPr lang="es-EC" sz="2200" dirty="0">
              <a:latin typeface="Bernard MT Condensed" panose="020508060609050204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200" dirty="0">
                <a:latin typeface="Bernard MT Condensed" panose="02050806060905020404" pitchFamily="18" charset="0"/>
              </a:rPr>
              <a:t>8º Preguntas de cambio inesperado de contexto: No ver desde una única perspectiva.</a:t>
            </a:r>
            <a:endParaRPr lang="es-EC" sz="2200" dirty="0">
              <a:effectLst/>
              <a:latin typeface="Bernard MT Condensed" panose="02050806060905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6660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1181</Words>
  <Application>Microsoft Office PowerPoint</Application>
  <PresentationFormat>Panorámica</PresentationFormat>
  <Paragraphs>79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 JULIAN</vt:lpstr>
      <vt:lpstr>Arial</vt:lpstr>
      <vt:lpstr>Bernard MT Condensed</vt:lpstr>
      <vt:lpstr>Calibri</vt:lpstr>
      <vt:lpstr>Calibri Light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 BAYAS</dc:creator>
  <cp:lastModifiedBy>HP</cp:lastModifiedBy>
  <cp:revision>22</cp:revision>
  <dcterms:created xsi:type="dcterms:W3CDTF">2018-06-16T14:33:38Z</dcterms:created>
  <dcterms:modified xsi:type="dcterms:W3CDTF">2021-09-14T01:51:57Z</dcterms:modified>
</cp:coreProperties>
</file>