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2" r:id="rId1"/>
  </p:sldMasterIdLst>
  <p:sldIdLst>
    <p:sldId id="256" r:id="rId2"/>
    <p:sldId id="257" r:id="rId3"/>
    <p:sldId id="269" r:id="rId4"/>
    <p:sldId id="258" r:id="rId5"/>
    <p:sldId id="259" r:id="rId6"/>
    <p:sldId id="270" r:id="rId7"/>
    <p:sldId id="260" r:id="rId8"/>
    <p:sldId id="261" r:id="rId9"/>
    <p:sldId id="268" r:id="rId10"/>
    <p:sldId id="271" r:id="rId11"/>
    <p:sldId id="27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42" autoAdjust="0"/>
    <p:restoredTop sz="94660"/>
  </p:normalViewPr>
  <p:slideViewPr>
    <p:cSldViewPr snapToGrid="0">
      <p:cViewPr varScale="1">
        <p:scale>
          <a:sx n="46" d="100"/>
          <a:sy n="46" d="100"/>
        </p:scale>
        <p:origin x="76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461CA8-3829-447C-8517-20434D259F4E}" type="doc">
      <dgm:prSet loTypeId="urn:microsoft.com/office/officeart/2005/8/layout/default" loCatId="list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F5681691-2BA5-4919-8889-AE7B89E5B5BD}">
      <dgm:prSet phldrT="[Texto]"/>
      <dgm:spPr/>
      <dgm:t>
        <a:bodyPr/>
        <a:lstStyle/>
        <a:p>
          <a:r>
            <a:rPr lang="es-ES_tradnl" dirty="0" smtClean="0">
              <a:solidFill>
                <a:schemeClr val="tx1"/>
              </a:solidFill>
            </a:rPr>
            <a:t>El Bautismo significa la vida nueva del recién nacido en Cristo. Por el agua la persona nace en Cristo y en virtud del Espíritu Santo, siendo acontecimiento salvífico.</a:t>
          </a:r>
          <a:endParaRPr lang="es-ES" dirty="0">
            <a:solidFill>
              <a:schemeClr val="tx1"/>
            </a:solidFill>
          </a:endParaRPr>
        </a:p>
      </dgm:t>
    </dgm:pt>
    <dgm:pt modelId="{7C997BF0-0E80-4475-8BB2-C715D164A860}" type="parTrans" cxnId="{44EE9DFF-1F41-4659-82DE-EB6939F6955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CA173C4-C563-4D39-B6BC-CBB006210B87}" type="sibTrans" cxnId="{44EE9DFF-1F41-4659-82DE-EB6939F6955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22A83A4-01E1-4ECE-85FB-7B2C7CA9BD04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En el Bautismo se muere al pecado y se resucita con Cristo a la vida nueva.</a:t>
          </a:r>
          <a:endParaRPr lang="es-ES" u="none" dirty="0">
            <a:solidFill>
              <a:schemeClr val="tx1"/>
            </a:solidFill>
          </a:endParaRPr>
        </a:p>
      </dgm:t>
    </dgm:pt>
    <dgm:pt modelId="{29EAB0B1-E9CD-4DA8-AFC3-23763970545E}" type="parTrans" cxnId="{E64A8E3E-86CF-402C-A660-17C6B3F174B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287CB62-6641-4AE6-AC60-9892FB2E082B}" type="sibTrans" cxnId="{E64A8E3E-86CF-402C-A660-17C6B3F174B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9B1E5C1-26CE-48B1-BBB6-BDDDC025C16A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Ser bautizado en el Espíritu es el comienzo de una transformación, empieza la nueva creación en Jesucristo. </a:t>
          </a:r>
          <a:endParaRPr lang="es-ES" dirty="0">
            <a:solidFill>
              <a:schemeClr val="tx1"/>
            </a:solidFill>
          </a:endParaRPr>
        </a:p>
      </dgm:t>
    </dgm:pt>
    <dgm:pt modelId="{7EE1852C-2A12-4798-8E59-64F3E743A2D4}" type="parTrans" cxnId="{2C64EB3A-70ED-4096-94FD-34F3293D538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1B13151-C5D4-448C-AAEE-A866E2AA685F}" type="sibTrans" cxnId="{2C64EB3A-70ED-4096-94FD-34F3293D538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2472116-51C8-469C-AC35-4C8DDD2C6256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El bautizado es incorporado a la Iglesia para la edificación de ella, porque el Bautismo implica a toda la comunidad.</a:t>
          </a:r>
          <a:endParaRPr lang="es-ES" dirty="0">
            <a:solidFill>
              <a:schemeClr val="tx1"/>
            </a:solidFill>
          </a:endParaRPr>
        </a:p>
      </dgm:t>
    </dgm:pt>
    <dgm:pt modelId="{0DB685ED-4E29-4816-8EDA-3B3E27AC9298}" type="parTrans" cxnId="{C7DD86A1-2E18-4804-9B5A-29F11FCA803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0F8F343-8C77-4864-92BE-90BBCE63675A}" type="sibTrans" cxnId="{C7DD86A1-2E18-4804-9B5A-29F11FCA803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F5AA18F-B3E6-422B-A956-1D5F480F2465}">
      <dgm:prSet phldrT="[Texto]"/>
      <dgm:spPr/>
      <dgm:t>
        <a:bodyPr/>
        <a:lstStyle/>
        <a:p>
          <a:r>
            <a:rPr lang="es-ES" smtClean="0">
              <a:solidFill>
                <a:schemeClr val="tx1"/>
              </a:solidFill>
            </a:rPr>
            <a:t>Con el Bautismo empieza el perdón de todo pecado, porque se deja al hombre viejo y empieza el hombre nuevo en Jesucristo. </a:t>
          </a:r>
          <a:endParaRPr lang="es-ES" dirty="0">
            <a:solidFill>
              <a:schemeClr val="tx1"/>
            </a:solidFill>
          </a:endParaRPr>
        </a:p>
      </dgm:t>
    </dgm:pt>
    <dgm:pt modelId="{FC01EA33-DEEC-4DF8-82BD-FE36606BE557}" type="parTrans" cxnId="{6541B2F2-0E25-4F1C-8F4A-DBB3ACC7224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770F82A-8570-4A47-A15A-79F82BBFF4CE}" type="sibTrans" cxnId="{6541B2F2-0E25-4F1C-8F4A-DBB3ACC7224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E2105F5-71DA-4FBE-B12A-F06135933E62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El Bautismo es baño de purificación, travesía, salud, tránsito a otro reino; es muerte y resurrección con Cristo, comunicación del Espíritu, nueva creación, renacimiento… Es incorporación al cuerpo de Cristo. </a:t>
          </a:r>
          <a:endParaRPr lang="es-ES" dirty="0">
            <a:solidFill>
              <a:schemeClr val="tx1"/>
            </a:solidFill>
          </a:endParaRPr>
        </a:p>
      </dgm:t>
    </dgm:pt>
    <dgm:pt modelId="{D2AA7590-0141-4261-9848-3F8DD8EECEED}" type="parTrans" cxnId="{187EEF83-3200-4155-AB52-F9FAD366F9D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52EFDAF-DB16-4E1A-AF3F-C10B0CA40E31}" type="sibTrans" cxnId="{187EEF83-3200-4155-AB52-F9FAD366F9D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98E600C-0465-4D21-AADE-64BEFCE00272}" type="pres">
      <dgm:prSet presAssocID="{6D461CA8-3829-447C-8517-20434D259F4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7F54085-2526-457A-A715-1C22E6B9CB94}" type="pres">
      <dgm:prSet presAssocID="{F5681691-2BA5-4919-8889-AE7B89E5B5B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48EDE51-11A7-48CB-A06F-DF1EF6E3CA08}" type="pres">
      <dgm:prSet presAssocID="{1CA173C4-C563-4D39-B6BC-CBB006210B87}" presName="sibTrans" presStyleCnt="0"/>
      <dgm:spPr/>
    </dgm:pt>
    <dgm:pt modelId="{9564123E-B95F-4CD1-9419-4F79A189CEDE}" type="pres">
      <dgm:prSet presAssocID="{122A83A4-01E1-4ECE-85FB-7B2C7CA9BD0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8942C87-AEC1-402C-A2D1-D9E6219F21CB}" type="pres">
      <dgm:prSet presAssocID="{D287CB62-6641-4AE6-AC60-9892FB2E082B}" presName="sibTrans" presStyleCnt="0"/>
      <dgm:spPr/>
    </dgm:pt>
    <dgm:pt modelId="{55D1F169-5511-4F87-82B6-657515FA87FB}" type="pres">
      <dgm:prSet presAssocID="{69B1E5C1-26CE-48B1-BBB6-BDDDC025C16A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8BD15CF-5C49-4962-9A05-6DBC841C617E}" type="pres">
      <dgm:prSet presAssocID="{A1B13151-C5D4-448C-AAEE-A866E2AA685F}" presName="sibTrans" presStyleCnt="0"/>
      <dgm:spPr/>
    </dgm:pt>
    <dgm:pt modelId="{DCDD0918-6606-4370-AD47-694A9F595899}" type="pres">
      <dgm:prSet presAssocID="{12472116-51C8-469C-AC35-4C8DDD2C6256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4E4ECFF-22BF-4E5E-9585-D0B47A6565AD}" type="pres">
      <dgm:prSet presAssocID="{D0F8F343-8C77-4864-92BE-90BBCE63675A}" presName="sibTrans" presStyleCnt="0"/>
      <dgm:spPr/>
    </dgm:pt>
    <dgm:pt modelId="{D1AF5C9C-16EC-473B-8A2E-97012111871B}" type="pres">
      <dgm:prSet presAssocID="{3F5AA18F-B3E6-422B-A956-1D5F480F2465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16D72D7-61BE-4828-9F48-B49BDA08DC6E}" type="pres">
      <dgm:prSet presAssocID="{A770F82A-8570-4A47-A15A-79F82BBFF4CE}" presName="sibTrans" presStyleCnt="0"/>
      <dgm:spPr/>
    </dgm:pt>
    <dgm:pt modelId="{3CF8EBA8-A5E4-44F9-8B54-4AE3B3AAE051}" type="pres">
      <dgm:prSet presAssocID="{DE2105F5-71DA-4FBE-B12A-F06135933E6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7DD86A1-2E18-4804-9B5A-29F11FCA803A}" srcId="{6D461CA8-3829-447C-8517-20434D259F4E}" destId="{12472116-51C8-469C-AC35-4C8DDD2C6256}" srcOrd="3" destOrd="0" parTransId="{0DB685ED-4E29-4816-8EDA-3B3E27AC9298}" sibTransId="{D0F8F343-8C77-4864-92BE-90BBCE63675A}"/>
    <dgm:cxn modelId="{A1442BCA-E362-4543-ABB2-E5FB3A772BF9}" type="presOf" srcId="{69B1E5C1-26CE-48B1-BBB6-BDDDC025C16A}" destId="{55D1F169-5511-4F87-82B6-657515FA87FB}" srcOrd="0" destOrd="0" presId="urn:microsoft.com/office/officeart/2005/8/layout/default"/>
    <dgm:cxn modelId="{44EE9DFF-1F41-4659-82DE-EB6939F6955A}" srcId="{6D461CA8-3829-447C-8517-20434D259F4E}" destId="{F5681691-2BA5-4919-8889-AE7B89E5B5BD}" srcOrd="0" destOrd="0" parTransId="{7C997BF0-0E80-4475-8BB2-C715D164A860}" sibTransId="{1CA173C4-C563-4D39-B6BC-CBB006210B87}"/>
    <dgm:cxn modelId="{DD0ED34C-C1BC-4B6A-A7B8-FA0BAF960B3B}" type="presOf" srcId="{DE2105F5-71DA-4FBE-B12A-F06135933E62}" destId="{3CF8EBA8-A5E4-44F9-8B54-4AE3B3AAE051}" srcOrd="0" destOrd="0" presId="urn:microsoft.com/office/officeart/2005/8/layout/default"/>
    <dgm:cxn modelId="{187EEF83-3200-4155-AB52-F9FAD366F9DC}" srcId="{6D461CA8-3829-447C-8517-20434D259F4E}" destId="{DE2105F5-71DA-4FBE-B12A-F06135933E62}" srcOrd="5" destOrd="0" parTransId="{D2AA7590-0141-4261-9848-3F8DD8EECEED}" sibTransId="{352EFDAF-DB16-4E1A-AF3F-C10B0CA40E31}"/>
    <dgm:cxn modelId="{6B9851CF-5E5E-4929-8AB5-ECA4BAA752BB}" type="presOf" srcId="{3F5AA18F-B3E6-422B-A956-1D5F480F2465}" destId="{D1AF5C9C-16EC-473B-8A2E-97012111871B}" srcOrd="0" destOrd="0" presId="urn:microsoft.com/office/officeart/2005/8/layout/default"/>
    <dgm:cxn modelId="{67EEA9B5-7D3E-4524-BC1E-5EDDF953B989}" type="presOf" srcId="{6D461CA8-3829-447C-8517-20434D259F4E}" destId="{F98E600C-0465-4D21-AADE-64BEFCE00272}" srcOrd="0" destOrd="0" presId="urn:microsoft.com/office/officeart/2005/8/layout/default"/>
    <dgm:cxn modelId="{2C64EB3A-70ED-4096-94FD-34F3293D5387}" srcId="{6D461CA8-3829-447C-8517-20434D259F4E}" destId="{69B1E5C1-26CE-48B1-BBB6-BDDDC025C16A}" srcOrd="2" destOrd="0" parTransId="{7EE1852C-2A12-4798-8E59-64F3E743A2D4}" sibTransId="{A1B13151-C5D4-448C-AAEE-A866E2AA685F}"/>
    <dgm:cxn modelId="{6541B2F2-0E25-4F1C-8F4A-DBB3ACC7224E}" srcId="{6D461CA8-3829-447C-8517-20434D259F4E}" destId="{3F5AA18F-B3E6-422B-A956-1D5F480F2465}" srcOrd="4" destOrd="0" parTransId="{FC01EA33-DEEC-4DF8-82BD-FE36606BE557}" sibTransId="{A770F82A-8570-4A47-A15A-79F82BBFF4CE}"/>
    <dgm:cxn modelId="{96469931-52B5-4B92-AAEB-E283383F6D10}" type="presOf" srcId="{F5681691-2BA5-4919-8889-AE7B89E5B5BD}" destId="{77F54085-2526-457A-A715-1C22E6B9CB94}" srcOrd="0" destOrd="0" presId="urn:microsoft.com/office/officeart/2005/8/layout/default"/>
    <dgm:cxn modelId="{FC17DF7B-E96C-4719-9A4F-AF09177C00EB}" type="presOf" srcId="{12472116-51C8-469C-AC35-4C8DDD2C6256}" destId="{DCDD0918-6606-4370-AD47-694A9F595899}" srcOrd="0" destOrd="0" presId="urn:microsoft.com/office/officeart/2005/8/layout/default"/>
    <dgm:cxn modelId="{BAD7ACEB-D4F9-4764-B976-D3EAF6B206AB}" type="presOf" srcId="{122A83A4-01E1-4ECE-85FB-7B2C7CA9BD04}" destId="{9564123E-B95F-4CD1-9419-4F79A189CEDE}" srcOrd="0" destOrd="0" presId="urn:microsoft.com/office/officeart/2005/8/layout/default"/>
    <dgm:cxn modelId="{E64A8E3E-86CF-402C-A660-17C6B3F174B3}" srcId="{6D461CA8-3829-447C-8517-20434D259F4E}" destId="{122A83A4-01E1-4ECE-85FB-7B2C7CA9BD04}" srcOrd="1" destOrd="0" parTransId="{29EAB0B1-E9CD-4DA8-AFC3-23763970545E}" sibTransId="{D287CB62-6641-4AE6-AC60-9892FB2E082B}"/>
    <dgm:cxn modelId="{59E9020A-3D45-4B04-A671-E1CFBA404250}" type="presParOf" srcId="{F98E600C-0465-4D21-AADE-64BEFCE00272}" destId="{77F54085-2526-457A-A715-1C22E6B9CB94}" srcOrd="0" destOrd="0" presId="urn:microsoft.com/office/officeart/2005/8/layout/default"/>
    <dgm:cxn modelId="{736D1C0B-049A-48FF-8095-2F54ADD6261A}" type="presParOf" srcId="{F98E600C-0465-4D21-AADE-64BEFCE00272}" destId="{A48EDE51-11A7-48CB-A06F-DF1EF6E3CA08}" srcOrd="1" destOrd="0" presId="urn:microsoft.com/office/officeart/2005/8/layout/default"/>
    <dgm:cxn modelId="{D55DC2D8-6D34-4DA0-8975-B85CEC71C9DB}" type="presParOf" srcId="{F98E600C-0465-4D21-AADE-64BEFCE00272}" destId="{9564123E-B95F-4CD1-9419-4F79A189CEDE}" srcOrd="2" destOrd="0" presId="urn:microsoft.com/office/officeart/2005/8/layout/default"/>
    <dgm:cxn modelId="{9FDD7B40-B968-479E-ACB5-65325C68747C}" type="presParOf" srcId="{F98E600C-0465-4D21-AADE-64BEFCE00272}" destId="{38942C87-AEC1-402C-A2D1-D9E6219F21CB}" srcOrd="3" destOrd="0" presId="urn:microsoft.com/office/officeart/2005/8/layout/default"/>
    <dgm:cxn modelId="{A528962F-BE17-4353-AF70-BAC4CAD3E5F2}" type="presParOf" srcId="{F98E600C-0465-4D21-AADE-64BEFCE00272}" destId="{55D1F169-5511-4F87-82B6-657515FA87FB}" srcOrd="4" destOrd="0" presId="urn:microsoft.com/office/officeart/2005/8/layout/default"/>
    <dgm:cxn modelId="{DD77DA9D-A272-43E6-94B6-4055EB6008B4}" type="presParOf" srcId="{F98E600C-0465-4D21-AADE-64BEFCE00272}" destId="{78BD15CF-5C49-4962-9A05-6DBC841C617E}" srcOrd="5" destOrd="0" presId="urn:microsoft.com/office/officeart/2005/8/layout/default"/>
    <dgm:cxn modelId="{3481C017-B863-4017-B001-99A7F98C9E05}" type="presParOf" srcId="{F98E600C-0465-4D21-AADE-64BEFCE00272}" destId="{DCDD0918-6606-4370-AD47-694A9F595899}" srcOrd="6" destOrd="0" presId="urn:microsoft.com/office/officeart/2005/8/layout/default"/>
    <dgm:cxn modelId="{98876749-4AEE-436E-B0DA-F49FACACFD36}" type="presParOf" srcId="{F98E600C-0465-4D21-AADE-64BEFCE00272}" destId="{64E4ECFF-22BF-4E5E-9585-D0B47A6565AD}" srcOrd="7" destOrd="0" presId="urn:microsoft.com/office/officeart/2005/8/layout/default"/>
    <dgm:cxn modelId="{0F84A49F-3B2A-47C6-8EB2-E0C67DCDF20B}" type="presParOf" srcId="{F98E600C-0465-4D21-AADE-64BEFCE00272}" destId="{D1AF5C9C-16EC-473B-8A2E-97012111871B}" srcOrd="8" destOrd="0" presId="urn:microsoft.com/office/officeart/2005/8/layout/default"/>
    <dgm:cxn modelId="{A8AC8EB3-C743-4D93-A2B8-640364E96056}" type="presParOf" srcId="{F98E600C-0465-4D21-AADE-64BEFCE00272}" destId="{916D72D7-61BE-4828-9F48-B49BDA08DC6E}" srcOrd="9" destOrd="0" presId="urn:microsoft.com/office/officeart/2005/8/layout/default"/>
    <dgm:cxn modelId="{1985785F-0E95-4759-8AAB-4D1CDD41B36B}" type="presParOf" srcId="{F98E600C-0465-4D21-AADE-64BEFCE00272}" destId="{3CF8EBA8-A5E4-44F9-8B54-4AE3B3AAE051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009C8F-B2B6-4226-AE4E-E07D47A5FE9A}" type="doc">
      <dgm:prSet loTypeId="urn:microsoft.com/office/officeart/2008/layout/PictureStrips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s-ES"/>
        </a:p>
      </dgm:t>
    </dgm:pt>
    <dgm:pt modelId="{9755D828-444C-4EEC-AB6E-D2028D5AF0C7}">
      <dgm:prSet phldrT="[Texto]"/>
      <dgm:spPr/>
      <dgm:t>
        <a:bodyPr/>
        <a:lstStyle/>
        <a:p>
          <a:r>
            <a:rPr lang="es-ES" dirty="0" smtClean="0"/>
            <a:t>En el Bautismo para los niños hay dos elementos importantes:  </a:t>
          </a:r>
        </a:p>
        <a:p>
          <a:r>
            <a:rPr lang="es-ES" dirty="0" smtClean="0"/>
            <a:t>1. Bautismo del niño propiamente dicho. </a:t>
          </a:r>
        </a:p>
        <a:p>
          <a:r>
            <a:rPr lang="es-ES" dirty="0" smtClean="0"/>
            <a:t>2. Compromiso de los padres y padrinos para ayudar a vivir a sus hijos las promesas bautismales.</a:t>
          </a:r>
          <a:endParaRPr lang="es-ES" dirty="0"/>
        </a:p>
      </dgm:t>
    </dgm:pt>
    <dgm:pt modelId="{39185DC6-57EC-498B-BF03-5C83132F0738}" type="parTrans" cxnId="{6682DED9-541E-48D3-AAF4-A77952B7C43F}">
      <dgm:prSet/>
      <dgm:spPr/>
      <dgm:t>
        <a:bodyPr/>
        <a:lstStyle/>
        <a:p>
          <a:endParaRPr lang="es-ES"/>
        </a:p>
      </dgm:t>
    </dgm:pt>
    <dgm:pt modelId="{1494DF77-3775-483C-B385-AA6476807E29}" type="sibTrans" cxnId="{6682DED9-541E-48D3-AAF4-A77952B7C43F}">
      <dgm:prSet/>
      <dgm:spPr/>
      <dgm:t>
        <a:bodyPr/>
        <a:lstStyle/>
        <a:p>
          <a:endParaRPr lang="es-ES"/>
        </a:p>
      </dgm:t>
    </dgm:pt>
    <dgm:pt modelId="{C803D3B0-84D7-4AFB-99CF-FF3C1DA5BBFC}">
      <dgm:prSet phldrT="[Texto]"/>
      <dgm:spPr/>
      <dgm:t>
        <a:bodyPr/>
        <a:lstStyle/>
        <a:p>
          <a:r>
            <a:rPr lang="es-ES" dirty="0" smtClean="0"/>
            <a:t>El Bautismo de los niños es un comienzo legítimo y necesario de la iniciación, siempre que se den las condiciones, por tanto, hay que rescatar su valoración, puesto e importancia.</a:t>
          </a:r>
          <a:endParaRPr lang="es-ES" dirty="0"/>
        </a:p>
      </dgm:t>
    </dgm:pt>
    <dgm:pt modelId="{5692772B-4A75-4648-8E84-AF14E0E7B64A}" type="parTrans" cxnId="{B70D8315-C081-497A-8071-EC078F695D63}">
      <dgm:prSet/>
      <dgm:spPr/>
      <dgm:t>
        <a:bodyPr/>
        <a:lstStyle/>
        <a:p>
          <a:endParaRPr lang="es-ES"/>
        </a:p>
      </dgm:t>
    </dgm:pt>
    <dgm:pt modelId="{3E749755-8409-403D-BE5F-A8181FCBE536}" type="sibTrans" cxnId="{B70D8315-C081-497A-8071-EC078F695D63}">
      <dgm:prSet/>
      <dgm:spPr/>
      <dgm:t>
        <a:bodyPr/>
        <a:lstStyle/>
        <a:p>
          <a:endParaRPr lang="es-ES"/>
        </a:p>
      </dgm:t>
    </dgm:pt>
    <dgm:pt modelId="{84D28D92-3CB9-4BFF-B1D8-8B5B16186CA3}" type="pres">
      <dgm:prSet presAssocID="{FA009C8F-B2B6-4226-AE4E-E07D47A5FE9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BC89665-20D1-41CB-8020-1E81C5E0AC16}" type="pres">
      <dgm:prSet presAssocID="{9755D828-444C-4EEC-AB6E-D2028D5AF0C7}" presName="composite" presStyleCnt="0"/>
      <dgm:spPr/>
    </dgm:pt>
    <dgm:pt modelId="{5AB2CA30-83C4-46DD-9F9F-B6210C2B7DF1}" type="pres">
      <dgm:prSet presAssocID="{9755D828-444C-4EEC-AB6E-D2028D5AF0C7}" presName="rect1" presStyleLbl="tr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14D7316-7687-47F1-9644-9C7827755ED8}" type="pres">
      <dgm:prSet presAssocID="{9755D828-444C-4EEC-AB6E-D2028D5AF0C7}" presName="rect2" presStyleLbl="fgImgPlace1" presStyleIdx="0" presStyleCnt="2"/>
      <dgm:spPr/>
    </dgm:pt>
    <dgm:pt modelId="{217131ED-6DF0-44A5-BA3F-66987D997556}" type="pres">
      <dgm:prSet presAssocID="{1494DF77-3775-483C-B385-AA6476807E29}" presName="sibTrans" presStyleCnt="0"/>
      <dgm:spPr/>
    </dgm:pt>
    <dgm:pt modelId="{D7C6D60F-F16B-402B-AB30-667AAB2D0B84}" type="pres">
      <dgm:prSet presAssocID="{C803D3B0-84D7-4AFB-99CF-FF3C1DA5BBFC}" presName="composite" presStyleCnt="0"/>
      <dgm:spPr/>
    </dgm:pt>
    <dgm:pt modelId="{D3B8F77D-5574-4E52-8728-095C7DE98366}" type="pres">
      <dgm:prSet presAssocID="{C803D3B0-84D7-4AFB-99CF-FF3C1DA5BBFC}" presName="rect1" presStyleLbl="tr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550854E-721B-40AD-98BF-8F1000080351}" type="pres">
      <dgm:prSet presAssocID="{C803D3B0-84D7-4AFB-99CF-FF3C1DA5BBFC}" presName="rect2" presStyleLbl="fgImgPlace1" presStyleIdx="1" presStyleCnt="2"/>
      <dgm:spPr/>
    </dgm:pt>
  </dgm:ptLst>
  <dgm:cxnLst>
    <dgm:cxn modelId="{B70D8315-C081-497A-8071-EC078F695D63}" srcId="{FA009C8F-B2B6-4226-AE4E-E07D47A5FE9A}" destId="{C803D3B0-84D7-4AFB-99CF-FF3C1DA5BBFC}" srcOrd="1" destOrd="0" parTransId="{5692772B-4A75-4648-8E84-AF14E0E7B64A}" sibTransId="{3E749755-8409-403D-BE5F-A8181FCBE536}"/>
    <dgm:cxn modelId="{6682DED9-541E-48D3-AAF4-A77952B7C43F}" srcId="{FA009C8F-B2B6-4226-AE4E-E07D47A5FE9A}" destId="{9755D828-444C-4EEC-AB6E-D2028D5AF0C7}" srcOrd="0" destOrd="0" parTransId="{39185DC6-57EC-498B-BF03-5C83132F0738}" sibTransId="{1494DF77-3775-483C-B385-AA6476807E29}"/>
    <dgm:cxn modelId="{3B8A3526-961A-4933-BA99-E286A5989DF6}" type="presOf" srcId="{C803D3B0-84D7-4AFB-99CF-FF3C1DA5BBFC}" destId="{D3B8F77D-5574-4E52-8728-095C7DE98366}" srcOrd="0" destOrd="0" presId="urn:microsoft.com/office/officeart/2008/layout/PictureStrips"/>
    <dgm:cxn modelId="{67BD5A63-B106-4C1F-97F7-2FEDFFAA1010}" type="presOf" srcId="{9755D828-444C-4EEC-AB6E-D2028D5AF0C7}" destId="{5AB2CA30-83C4-46DD-9F9F-B6210C2B7DF1}" srcOrd="0" destOrd="0" presId="urn:microsoft.com/office/officeart/2008/layout/PictureStrips"/>
    <dgm:cxn modelId="{AAA377DE-8AB3-4B57-9C22-C0E801D83ECE}" type="presOf" srcId="{FA009C8F-B2B6-4226-AE4E-E07D47A5FE9A}" destId="{84D28D92-3CB9-4BFF-B1D8-8B5B16186CA3}" srcOrd="0" destOrd="0" presId="urn:microsoft.com/office/officeart/2008/layout/PictureStrips"/>
    <dgm:cxn modelId="{75D23DD2-A5A9-4B85-B047-0450F1DBF0C7}" type="presParOf" srcId="{84D28D92-3CB9-4BFF-B1D8-8B5B16186CA3}" destId="{ABC89665-20D1-41CB-8020-1E81C5E0AC16}" srcOrd="0" destOrd="0" presId="urn:microsoft.com/office/officeart/2008/layout/PictureStrips"/>
    <dgm:cxn modelId="{23EFF365-9E6A-45C9-A885-4861CE106066}" type="presParOf" srcId="{ABC89665-20D1-41CB-8020-1E81C5E0AC16}" destId="{5AB2CA30-83C4-46DD-9F9F-B6210C2B7DF1}" srcOrd="0" destOrd="0" presId="urn:microsoft.com/office/officeart/2008/layout/PictureStrips"/>
    <dgm:cxn modelId="{77532B1C-E6FA-4590-A9DA-77ED024B13FD}" type="presParOf" srcId="{ABC89665-20D1-41CB-8020-1E81C5E0AC16}" destId="{714D7316-7687-47F1-9644-9C7827755ED8}" srcOrd="1" destOrd="0" presId="urn:microsoft.com/office/officeart/2008/layout/PictureStrips"/>
    <dgm:cxn modelId="{2116CFF2-7F93-4066-B70A-C43E90A7612F}" type="presParOf" srcId="{84D28D92-3CB9-4BFF-B1D8-8B5B16186CA3}" destId="{217131ED-6DF0-44A5-BA3F-66987D997556}" srcOrd="1" destOrd="0" presId="urn:microsoft.com/office/officeart/2008/layout/PictureStrips"/>
    <dgm:cxn modelId="{3157E395-2038-4EAD-BA3D-3C3AF2A8283A}" type="presParOf" srcId="{84D28D92-3CB9-4BFF-B1D8-8B5B16186CA3}" destId="{D7C6D60F-F16B-402B-AB30-667AAB2D0B84}" srcOrd="2" destOrd="0" presId="urn:microsoft.com/office/officeart/2008/layout/PictureStrips"/>
    <dgm:cxn modelId="{BBC0254D-7903-406A-BCAD-B4CB88B50721}" type="presParOf" srcId="{D7C6D60F-F16B-402B-AB30-667AAB2D0B84}" destId="{D3B8F77D-5574-4E52-8728-095C7DE98366}" srcOrd="0" destOrd="0" presId="urn:microsoft.com/office/officeart/2008/layout/PictureStrips"/>
    <dgm:cxn modelId="{52009202-6F7A-4BEC-99D9-F061B4933F0D}" type="presParOf" srcId="{D7C6D60F-F16B-402B-AB30-667AAB2D0B84}" destId="{4550854E-721B-40AD-98BF-8F1000080351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F29762D-160A-4DFE-A234-32C30AEAFF03}" type="doc">
      <dgm:prSet loTypeId="urn:microsoft.com/office/officeart/2005/8/layout/lProcess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452C39D-F079-49AE-8282-D8FD55C6DF2D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Ritos de acogida</a:t>
          </a:r>
          <a:endParaRPr lang="es-ES" dirty="0">
            <a:solidFill>
              <a:schemeClr val="tx1"/>
            </a:solidFill>
          </a:endParaRPr>
        </a:p>
      </dgm:t>
    </dgm:pt>
    <dgm:pt modelId="{99BE69B8-5EED-4C1C-91FB-52DFAA19CB20}" type="parTrans" cxnId="{C671E2A4-A72D-4E68-90D2-9071514DE45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25E6ABC-B1B1-4BB2-BFD0-420B64671E94}" type="sibTrans" cxnId="{C671E2A4-A72D-4E68-90D2-9071514DE45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62ED969-475B-4FC7-AEAB-F977BF78184F}">
      <dgm:prSet phldrT="[Texto]" custT="1"/>
      <dgm:spPr/>
      <dgm:t>
        <a:bodyPr/>
        <a:lstStyle/>
        <a:p>
          <a:r>
            <a:rPr lang="es-ES" sz="1800" dirty="0" smtClean="0">
              <a:solidFill>
                <a:schemeClr val="tx1"/>
              </a:solidFill>
            </a:rPr>
            <a:t>Expresan la mutua acogida y recepción de los niños, así como la intención de los padres y de la misma Iglesia al llevarlos y acogerlos.</a:t>
          </a:r>
          <a:endParaRPr lang="es-ES" sz="1800" dirty="0">
            <a:solidFill>
              <a:schemeClr val="tx1"/>
            </a:solidFill>
          </a:endParaRPr>
        </a:p>
      </dgm:t>
    </dgm:pt>
    <dgm:pt modelId="{D4600A32-56C0-46B5-B52C-22332F888823}" type="parTrans" cxnId="{FF8813EE-8E0D-449D-89E2-06E4B59F3F6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83C5FD7-17A4-45A1-BEED-9E743EB5D93C}" type="sibTrans" cxnId="{FF8813EE-8E0D-449D-89E2-06E4B59F3F6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02F0421-84B6-46C3-A315-AF89898FC21F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Liturgia de la Palabra</a:t>
          </a:r>
          <a:endParaRPr lang="es-ES" dirty="0">
            <a:solidFill>
              <a:schemeClr val="tx1"/>
            </a:solidFill>
          </a:endParaRPr>
        </a:p>
      </dgm:t>
    </dgm:pt>
    <dgm:pt modelId="{8133B1FD-F1ED-4DFD-8611-F3F46C64E8B8}" type="parTrans" cxnId="{04E01F40-EB7B-44E6-AB2A-3290CA79DAE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7BEE1E5-47F1-4087-BE92-9303B825DF9D}" type="sibTrans" cxnId="{04E01F40-EB7B-44E6-AB2A-3290CA79DAE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B66A361-D815-4AF0-96B0-BC7EB0348510}">
      <dgm:prSet phldrT="[Texto]" custT="1"/>
      <dgm:spPr/>
      <dgm:t>
        <a:bodyPr/>
        <a:lstStyle/>
        <a:p>
          <a:r>
            <a:rPr lang="es-ES" sz="1400" dirty="0" smtClean="0">
              <a:solidFill>
                <a:schemeClr val="tx1"/>
              </a:solidFill>
            </a:rPr>
            <a:t>La Palabra da sentido al Bautismo, hecho que nos invita a dar una respuesta al llamado de Dios.</a:t>
          </a:r>
          <a:endParaRPr lang="es-ES" sz="1400" dirty="0">
            <a:solidFill>
              <a:schemeClr val="tx1"/>
            </a:solidFill>
          </a:endParaRPr>
        </a:p>
      </dgm:t>
    </dgm:pt>
    <dgm:pt modelId="{E78D5274-9298-4D8D-AC36-065557657F11}" type="parTrans" cxnId="{4FD75B28-944B-4CD8-881F-7232ED1223C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355E168-58FB-4267-B8A8-E5514C606145}" type="sibTrans" cxnId="{4FD75B28-944B-4CD8-881F-7232ED1223C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FE0B4B2-CC20-4A18-9D22-ADFCA8402EC8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La Palabra de la celebración es un comienzo comprometido de una Palabra que, es preciso sembrar en el corazón de los bautizados , a lo largo del proceso de la iniciación cristiana.</a:t>
          </a:r>
          <a:endParaRPr lang="es-ES" dirty="0">
            <a:solidFill>
              <a:schemeClr val="tx1"/>
            </a:solidFill>
          </a:endParaRPr>
        </a:p>
      </dgm:t>
    </dgm:pt>
    <dgm:pt modelId="{D4588506-3834-49DF-84E9-AA71E4240C7B}" type="parTrans" cxnId="{585BE7A6-2037-43DC-8E95-8B3043B3F3F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BA34EED-4CE7-4BF4-995D-5DDA4C13B967}" type="sibTrans" cxnId="{585BE7A6-2037-43DC-8E95-8B3043B3F3F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50F2765-39B8-4EEA-B11C-2401568C1DC2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Liturgia o celebración del Sacramento</a:t>
          </a:r>
          <a:endParaRPr lang="es-ES" dirty="0">
            <a:solidFill>
              <a:schemeClr val="tx1"/>
            </a:solidFill>
          </a:endParaRPr>
        </a:p>
      </dgm:t>
    </dgm:pt>
    <dgm:pt modelId="{97175AD4-19CF-4ACD-AF98-CA75D542AA83}" type="parTrans" cxnId="{92629EE5-617F-4590-90C6-025CB503AD9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F18B1E4-8497-4ADC-9D0D-5A9B8F3BAFAB}" type="sibTrans" cxnId="{92629EE5-617F-4590-90C6-025CB503AD9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8CB5135-5652-4E36-90EF-43CD8F9E9B2A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A. Es una preparación próxima que consiste en la bendición del agua del Bautismo; la renuncia al pecado, la adhesión a Jesucristo y la profesión de fe.</a:t>
          </a:r>
          <a:endParaRPr lang="es-ES" dirty="0">
            <a:solidFill>
              <a:schemeClr val="tx1"/>
            </a:solidFill>
          </a:endParaRPr>
        </a:p>
      </dgm:t>
    </dgm:pt>
    <dgm:pt modelId="{D0580EC5-C442-4E2F-9D82-64DF176B043B}" type="parTrans" cxnId="{EBA372C7-06CD-483F-8492-F60748AECA8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DB8DDA8-84DA-4654-A77A-D790A6CE1F3A}" type="sibTrans" cxnId="{EBA372C7-06CD-483F-8492-F60748AECA8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4FBBD20-75BC-4AC2-A6DC-5889665DC090}">
      <dgm:prSet phldrT="[Texto]" custT="1"/>
      <dgm:spPr/>
      <dgm:t>
        <a:bodyPr/>
        <a:lstStyle/>
        <a:p>
          <a:r>
            <a:rPr lang="es-ES" sz="1600" dirty="0" smtClean="0">
              <a:solidFill>
                <a:schemeClr val="tx1"/>
              </a:solidFill>
            </a:rPr>
            <a:t>B. Rito de ablución (aspersión con el agua). </a:t>
          </a:r>
          <a:endParaRPr lang="es-ES" sz="1600" dirty="0">
            <a:solidFill>
              <a:schemeClr val="tx1"/>
            </a:solidFill>
          </a:endParaRPr>
        </a:p>
      </dgm:t>
    </dgm:pt>
    <dgm:pt modelId="{BE71F4B2-1C79-4A67-9398-F4632BE026F8}" type="parTrans" cxnId="{AEA2D632-6719-46FB-9992-92AB5E2144B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4114A99-143C-42EF-A477-8A566D9C7961}" type="sibTrans" cxnId="{AEA2D632-6719-46FB-9992-92AB5E2144B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A06B2A6-47A6-4F62-BFE5-479AE34244C3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Ritos de despedida</a:t>
          </a:r>
          <a:endParaRPr lang="es-ES" dirty="0">
            <a:solidFill>
              <a:schemeClr val="tx1"/>
            </a:solidFill>
          </a:endParaRPr>
        </a:p>
      </dgm:t>
    </dgm:pt>
    <dgm:pt modelId="{DC8E0959-24E0-4B3B-B4DA-B4CF553642EE}" type="parTrans" cxnId="{55F99998-B17F-4A8F-A660-8AF4BB6AB89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BCA56F4-7A08-4E76-90D3-11F10E04D07E}" type="sibTrans" cxnId="{55F99998-B17F-4A8F-A660-8AF4BB6AB89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10EDA8F-458E-4B93-BBC1-B0B263E1946B}">
      <dgm:prSet phldrT="[Texto]" custT="1"/>
      <dgm:spPr/>
      <dgm:t>
        <a:bodyPr/>
        <a:lstStyle/>
        <a:p>
          <a:r>
            <a:rPr lang="es-ES" sz="1400" dirty="0" smtClean="0">
              <a:solidFill>
                <a:schemeClr val="tx1"/>
              </a:solidFill>
            </a:rPr>
            <a:t>C. Ritos complementarios: </a:t>
          </a:r>
          <a:r>
            <a:rPr lang="es-ES" sz="1400" dirty="0" err="1" smtClean="0">
              <a:solidFill>
                <a:schemeClr val="tx1"/>
              </a:solidFill>
            </a:rPr>
            <a:t>Crismación</a:t>
          </a:r>
          <a:r>
            <a:rPr lang="es-ES" sz="1400" dirty="0" smtClean="0">
              <a:solidFill>
                <a:schemeClr val="tx1"/>
              </a:solidFill>
            </a:rPr>
            <a:t>, vestidura blanca, cirio encendido recibiendo la luz de Cristo.</a:t>
          </a:r>
          <a:endParaRPr lang="es-ES" sz="1400" dirty="0">
            <a:solidFill>
              <a:schemeClr val="tx1"/>
            </a:solidFill>
          </a:endParaRPr>
        </a:p>
      </dgm:t>
    </dgm:pt>
    <dgm:pt modelId="{FDF25E50-4406-470D-B907-1AAA42559EEF}" type="parTrans" cxnId="{40901A6C-975C-4C44-B161-0B7268078FC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CC2B28E-403F-46A8-9FD9-F10DF119D8EF}" type="sibTrans" cxnId="{40901A6C-975C-4C44-B161-0B7268078FC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B026ED0-7865-48BE-B497-00429A1AB51F}">
      <dgm:prSet phldrT="[Texto]" custT="1"/>
      <dgm:spPr/>
      <dgm:t>
        <a:bodyPr/>
        <a:lstStyle/>
        <a:p>
          <a:r>
            <a:rPr lang="es-ES" sz="1800" dirty="0" smtClean="0">
              <a:solidFill>
                <a:schemeClr val="tx1"/>
              </a:solidFill>
            </a:rPr>
            <a:t>Monición del celebrante, oración dominical o Padre Nuestro, bendición a los asistentes, oración o canto a la Virgen María.</a:t>
          </a:r>
          <a:endParaRPr lang="es-ES" sz="1800" dirty="0">
            <a:solidFill>
              <a:schemeClr val="tx1"/>
            </a:solidFill>
          </a:endParaRPr>
        </a:p>
      </dgm:t>
    </dgm:pt>
    <dgm:pt modelId="{9DD0C328-D05C-4C10-BA36-4763343BFBA2}" type="parTrans" cxnId="{EC354B6F-A6CC-4178-B5A4-F463480B4A2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4B95EA1-0983-4BE1-9009-435D99B35FEA}" type="sibTrans" cxnId="{EC354B6F-A6CC-4178-B5A4-F463480B4A2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0D58142-BF4E-4A2F-9CBA-58FF3D6F602E}" type="pres">
      <dgm:prSet presAssocID="{2F29762D-160A-4DFE-A234-32C30AEAFF03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33FBF19-2362-4687-B526-94AC4BF06C5D}" type="pres">
      <dgm:prSet presAssocID="{8452C39D-F079-49AE-8282-D8FD55C6DF2D}" presName="compNode" presStyleCnt="0"/>
      <dgm:spPr/>
      <dgm:t>
        <a:bodyPr/>
        <a:lstStyle/>
        <a:p>
          <a:endParaRPr lang="es-ES"/>
        </a:p>
      </dgm:t>
    </dgm:pt>
    <dgm:pt modelId="{4E6965F1-FA0A-4BBF-8AF6-06E3317E3557}" type="pres">
      <dgm:prSet presAssocID="{8452C39D-F079-49AE-8282-D8FD55C6DF2D}" presName="aNode" presStyleLbl="bgShp" presStyleIdx="0" presStyleCnt="4"/>
      <dgm:spPr/>
      <dgm:t>
        <a:bodyPr/>
        <a:lstStyle/>
        <a:p>
          <a:endParaRPr lang="es-ES"/>
        </a:p>
      </dgm:t>
    </dgm:pt>
    <dgm:pt modelId="{6A25DF4E-F854-4650-8871-7081C7A1FDC0}" type="pres">
      <dgm:prSet presAssocID="{8452C39D-F079-49AE-8282-D8FD55C6DF2D}" presName="textNode" presStyleLbl="bgShp" presStyleIdx="0" presStyleCnt="4"/>
      <dgm:spPr/>
      <dgm:t>
        <a:bodyPr/>
        <a:lstStyle/>
        <a:p>
          <a:endParaRPr lang="es-ES"/>
        </a:p>
      </dgm:t>
    </dgm:pt>
    <dgm:pt modelId="{691D7ADC-788D-4FA0-A9F7-8CAA0CE38667}" type="pres">
      <dgm:prSet presAssocID="{8452C39D-F079-49AE-8282-D8FD55C6DF2D}" presName="compChildNode" presStyleCnt="0"/>
      <dgm:spPr/>
      <dgm:t>
        <a:bodyPr/>
        <a:lstStyle/>
        <a:p>
          <a:endParaRPr lang="es-ES"/>
        </a:p>
      </dgm:t>
    </dgm:pt>
    <dgm:pt modelId="{76AE3BF2-68D4-4CAF-A8C0-E58D546C57FB}" type="pres">
      <dgm:prSet presAssocID="{8452C39D-F079-49AE-8282-D8FD55C6DF2D}" presName="theInnerList" presStyleCnt="0"/>
      <dgm:spPr/>
      <dgm:t>
        <a:bodyPr/>
        <a:lstStyle/>
        <a:p>
          <a:endParaRPr lang="es-ES"/>
        </a:p>
      </dgm:t>
    </dgm:pt>
    <dgm:pt modelId="{F7E01120-07CF-4976-96BA-EE20485C8BC5}" type="pres">
      <dgm:prSet presAssocID="{862ED969-475B-4FC7-AEAB-F977BF78184F}" presName="child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D1F8C56-788F-4931-93BA-AB4B51C00E2D}" type="pres">
      <dgm:prSet presAssocID="{8452C39D-F079-49AE-8282-D8FD55C6DF2D}" presName="aSpace" presStyleCnt="0"/>
      <dgm:spPr/>
      <dgm:t>
        <a:bodyPr/>
        <a:lstStyle/>
        <a:p>
          <a:endParaRPr lang="es-ES"/>
        </a:p>
      </dgm:t>
    </dgm:pt>
    <dgm:pt modelId="{2C470691-1700-4397-8803-24A350489B23}" type="pres">
      <dgm:prSet presAssocID="{F02F0421-84B6-46C3-A315-AF89898FC21F}" presName="compNode" presStyleCnt="0"/>
      <dgm:spPr/>
      <dgm:t>
        <a:bodyPr/>
        <a:lstStyle/>
        <a:p>
          <a:endParaRPr lang="es-ES"/>
        </a:p>
      </dgm:t>
    </dgm:pt>
    <dgm:pt modelId="{8F55BDC2-5B22-4ED3-BF21-7D9136688DDC}" type="pres">
      <dgm:prSet presAssocID="{F02F0421-84B6-46C3-A315-AF89898FC21F}" presName="aNode" presStyleLbl="bgShp" presStyleIdx="1" presStyleCnt="4"/>
      <dgm:spPr/>
      <dgm:t>
        <a:bodyPr/>
        <a:lstStyle/>
        <a:p>
          <a:endParaRPr lang="es-ES"/>
        </a:p>
      </dgm:t>
    </dgm:pt>
    <dgm:pt modelId="{DD00C8D0-D12E-4CAB-8169-1839862FDC3B}" type="pres">
      <dgm:prSet presAssocID="{F02F0421-84B6-46C3-A315-AF89898FC21F}" presName="textNode" presStyleLbl="bgShp" presStyleIdx="1" presStyleCnt="4"/>
      <dgm:spPr/>
      <dgm:t>
        <a:bodyPr/>
        <a:lstStyle/>
        <a:p>
          <a:endParaRPr lang="es-ES"/>
        </a:p>
      </dgm:t>
    </dgm:pt>
    <dgm:pt modelId="{D1A6D443-4C95-44D4-81E9-43C4D81E4BAB}" type="pres">
      <dgm:prSet presAssocID="{F02F0421-84B6-46C3-A315-AF89898FC21F}" presName="compChildNode" presStyleCnt="0"/>
      <dgm:spPr/>
      <dgm:t>
        <a:bodyPr/>
        <a:lstStyle/>
        <a:p>
          <a:endParaRPr lang="es-ES"/>
        </a:p>
      </dgm:t>
    </dgm:pt>
    <dgm:pt modelId="{C4BD2ED6-E45B-4EA9-A859-BDFC8D668A18}" type="pres">
      <dgm:prSet presAssocID="{F02F0421-84B6-46C3-A315-AF89898FC21F}" presName="theInnerList" presStyleCnt="0"/>
      <dgm:spPr/>
      <dgm:t>
        <a:bodyPr/>
        <a:lstStyle/>
        <a:p>
          <a:endParaRPr lang="es-ES"/>
        </a:p>
      </dgm:t>
    </dgm:pt>
    <dgm:pt modelId="{A3E81C40-9478-41A8-ACB8-154AFB1E9F6A}" type="pres">
      <dgm:prSet presAssocID="{0B66A361-D815-4AF0-96B0-BC7EB0348510}" presName="child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385CF7A-1E69-4E82-AAEF-2140154D52D9}" type="pres">
      <dgm:prSet presAssocID="{0B66A361-D815-4AF0-96B0-BC7EB0348510}" presName="aSpace2" presStyleCnt="0"/>
      <dgm:spPr/>
      <dgm:t>
        <a:bodyPr/>
        <a:lstStyle/>
        <a:p>
          <a:endParaRPr lang="es-ES"/>
        </a:p>
      </dgm:t>
    </dgm:pt>
    <dgm:pt modelId="{A9BA0465-DE9B-4292-902B-60862C7A89C5}" type="pres">
      <dgm:prSet presAssocID="{AFE0B4B2-CC20-4A18-9D22-ADFCA8402EC8}" presName="child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4536E46-211B-4725-910C-7DFC882A0E16}" type="pres">
      <dgm:prSet presAssocID="{F02F0421-84B6-46C3-A315-AF89898FC21F}" presName="aSpace" presStyleCnt="0"/>
      <dgm:spPr/>
      <dgm:t>
        <a:bodyPr/>
        <a:lstStyle/>
        <a:p>
          <a:endParaRPr lang="es-ES"/>
        </a:p>
      </dgm:t>
    </dgm:pt>
    <dgm:pt modelId="{87877EA8-FE0A-4B24-83AD-210AFCE8907F}" type="pres">
      <dgm:prSet presAssocID="{C50F2765-39B8-4EEA-B11C-2401568C1DC2}" presName="compNode" presStyleCnt="0"/>
      <dgm:spPr/>
      <dgm:t>
        <a:bodyPr/>
        <a:lstStyle/>
        <a:p>
          <a:endParaRPr lang="es-ES"/>
        </a:p>
      </dgm:t>
    </dgm:pt>
    <dgm:pt modelId="{F931D379-8F7A-446E-9EA9-057BA0056AE8}" type="pres">
      <dgm:prSet presAssocID="{C50F2765-39B8-4EEA-B11C-2401568C1DC2}" presName="aNode" presStyleLbl="bgShp" presStyleIdx="2" presStyleCnt="4"/>
      <dgm:spPr/>
      <dgm:t>
        <a:bodyPr/>
        <a:lstStyle/>
        <a:p>
          <a:endParaRPr lang="es-ES"/>
        </a:p>
      </dgm:t>
    </dgm:pt>
    <dgm:pt modelId="{B1E44B60-0819-4A14-B4DE-87772FEC4415}" type="pres">
      <dgm:prSet presAssocID="{C50F2765-39B8-4EEA-B11C-2401568C1DC2}" presName="textNode" presStyleLbl="bgShp" presStyleIdx="2" presStyleCnt="4"/>
      <dgm:spPr/>
      <dgm:t>
        <a:bodyPr/>
        <a:lstStyle/>
        <a:p>
          <a:endParaRPr lang="es-ES"/>
        </a:p>
      </dgm:t>
    </dgm:pt>
    <dgm:pt modelId="{1D0E5504-3FEE-4327-969B-00AC596C0284}" type="pres">
      <dgm:prSet presAssocID="{C50F2765-39B8-4EEA-B11C-2401568C1DC2}" presName="compChildNode" presStyleCnt="0"/>
      <dgm:spPr/>
      <dgm:t>
        <a:bodyPr/>
        <a:lstStyle/>
        <a:p>
          <a:endParaRPr lang="es-ES"/>
        </a:p>
      </dgm:t>
    </dgm:pt>
    <dgm:pt modelId="{889E9861-D6F3-44C7-8EAC-47545BDF9548}" type="pres">
      <dgm:prSet presAssocID="{C50F2765-39B8-4EEA-B11C-2401568C1DC2}" presName="theInnerList" presStyleCnt="0"/>
      <dgm:spPr/>
      <dgm:t>
        <a:bodyPr/>
        <a:lstStyle/>
        <a:p>
          <a:endParaRPr lang="es-ES"/>
        </a:p>
      </dgm:t>
    </dgm:pt>
    <dgm:pt modelId="{5AFA5CAC-FD21-4EEE-A169-E6583E357117}" type="pres">
      <dgm:prSet presAssocID="{58CB5135-5652-4E36-90EF-43CD8F9E9B2A}" presName="child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1C1B65F-1D0D-460A-B2FD-E5F31AED210C}" type="pres">
      <dgm:prSet presAssocID="{58CB5135-5652-4E36-90EF-43CD8F9E9B2A}" presName="aSpace2" presStyleCnt="0"/>
      <dgm:spPr/>
      <dgm:t>
        <a:bodyPr/>
        <a:lstStyle/>
        <a:p>
          <a:endParaRPr lang="es-ES"/>
        </a:p>
      </dgm:t>
    </dgm:pt>
    <dgm:pt modelId="{89FBA182-C5BB-44CD-9AB8-61B5D11062A0}" type="pres">
      <dgm:prSet presAssocID="{34FBBD20-75BC-4AC2-A6DC-5889665DC090}" presName="child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FE386C8-D267-4F73-B107-BB6DCA131688}" type="pres">
      <dgm:prSet presAssocID="{34FBBD20-75BC-4AC2-A6DC-5889665DC090}" presName="aSpace2" presStyleCnt="0"/>
      <dgm:spPr/>
      <dgm:t>
        <a:bodyPr/>
        <a:lstStyle/>
        <a:p>
          <a:endParaRPr lang="es-ES"/>
        </a:p>
      </dgm:t>
    </dgm:pt>
    <dgm:pt modelId="{244FB013-630C-43A3-98FB-8C82176BA428}" type="pres">
      <dgm:prSet presAssocID="{710EDA8F-458E-4B93-BBC1-B0B263E1946B}" presName="child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D2A6CFA-F7E3-4A7F-B5CF-3F0281187F28}" type="pres">
      <dgm:prSet presAssocID="{C50F2765-39B8-4EEA-B11C-2401568C1DC2}" presName="aSpace" presStyleCnt="0"/>
      <dgm:spPr/>
      <dgm:t>
        <a:bodyPr/>
        <a:lstStyle/>
        <a:p>
          <a:endParaRPr lang="es-ES"/>
        </a:p>
      </dgm:t>
    </dgm:pt>
    <dgm:pt modelId="{3D45FD06-E90A-4929-A083-83704EA2D683}" type="pres">
      <dgm:prSet presAssocID="{FA06B2A6-47A6-4F62-BFE5-479AE34244C3}" presName="compNode" presStyleCnt="0"/>
      <dgm:spPr/>
      <dgm:t>
        <a:bodyPr/>
        <a:lstStyle/>
        <a:p>
          <a:endParaRPr lang="es-ES"/>
        </a:p>
      </dgm:t>
    </dgm:pt>
    <dgm:pt modelId="{A991BBB0-BCEB-4BF3-AF11-CE5273CEC68F}" type="pres">
      <dgm:prSet presAssocID="{FA06B2A6-47A6-4F62-BFE5-479AE34244C3}" presName="aNode" presStyleLbl="bgShp" presStyleIdx="3" presStyleCnt="4"/>
      <dgm:spPr/>
      <dgm:t>
        <a:bodyPr/>
        <a:lstStyle/>
        <a:p>
          <a:endParaRPr lang="es-ES"/>
        </a:p>
      </dgm:t>
    </dgm:pt>
    <dgm:pt modelId="{2CD4C024-6B03-4965-BBD1-C5293EB0E421}" type="pres">
      <dgm:prSet presAssocID="{FA06B2A6-47A6-4F62-BFE5-479AE34244C3}" presName="textNode" presStyleLbl="bgShp" presStyleIdx="3" presStyleCnt="4"/>
      <dgm:spPr/>
      <dgm:t>
        <a:bodyPr/>
        <a:lstStyle/>
        <a:p>
          <a:endParaRPr lang="es-ES"/>
        </a:p>
      </dgm:t>
    </dgm:pt>
    <dgm:pt modelId="{94D14086-A36B-4E1B-9588-39779EABB1DD}" type="pres">
      <dgm:prSet presAssocID="{FA06B2A6-47A6-4F62-BFE5-479AE34244C3}" presName="compChildNode" presStyleCnt="0"/>
      <dgm:spPr/>
      <dgm:t>
        <a:bodyPr/>
        <a:lstStyle/>
        <a:p>
          <a:endParaRPr lang="es-ES"/>
        </a:p>
      </dgm:t>
    </dgm:pt>
    <dgm:pt modelId="{7D93C2F6-E00F-4E7A-910E-84C9EE4B4787}" type="pres">
      <dgm:prSet presAssocID="{FA06B2A6-47A6-4F62-BFE5-479AE34244C3}" presName="theInnerList" presStyleCnt="0"/>
      <dgm:spPr/>
      <dgm:t>
        <a:bodyPr/>
        <a:lstStyle/>
        <a:p>
          <a:endParaRPr lang="es-ES"/>
        </a:p>
      </dgm:t>
    </dgm:pt>
    <dgm:pt modelId="{B750EED0-8988-4BF7-8DB1-B6B18BBAE137}" type="pres">
      <dgm:prSet presAssocID="{DB026ED0-7865-48BE-B497-00429A1AB51F}" presName="child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3997116-4FF5-499B-9C43-4EE053274D2B}" type="presOf" srcId="{F02F0421-84B6-46C3-A315-AF89898FC21F}" destId="{8F55BDC2-5B22-4ED3-BF21-7D9136688DDC}" srcOrd="0" destOrd="0" presId="urn:microsoft.com/office/officeart/2005/8/layout/lProcess2"/>
    <dgm:cxn modelId="{4FD75B28-944B-4CD8-881F-7232ED1223C8}" srcId="{F02F0421-84B6-46C3-A315-AF89898FC21F}" destId="{0B66A361-D815-4AF0-96B0-BC7EB0348510}" srcOrd="0" destOrd="0" parTransId="{E78D5274-9298-4D8D-AC36-065557657F11}" sibTransId="{1355E168-58FB-4267-B8A8-E5514C606145}"/>
    <dgm:cxn modelId="{2478B48A-8D67-4F3B-A143-222D3F48CC35}" type="presOf" srcId="{34FBBD20-75BC-4AC2-A6DC-5889665DC090}" destId="{89FBA182-C5BB-44CD-9AB8-61B5D11062A0}" srcOrd="0" destOrd="0" presId="urn:microsoft.com/office/officeart/2005/8/layout/lProcess2"/>
    <dgm:cxn modelId="{FC4CBCC5-48F5-4BAC-B6AA-71B79D4EDC03}" type="presOf" srcId="{C50F2765-39B8-4EEA-B11C-2401568C1DC2}" destId="{B1E44B60-0819-4A14-B4DE-87772FEC4415}" srcOrd="1" destOrd="0" presId="urn:microsoft.com/office/officeart/2005/8/layout/lProcess2"/>
    <dgm:cxn modelId="{04E01F40-EB7B-44E6-AB2A-3290CA79DAE4}" srcId="{2F29762D-160A-4DFE-A234-32C30AEAFF03}" destId="{F02F0421-84B6-46C3-A315-AF89898FC21F}" srcOrd="1" destOrd="0" parTransId="{8133B1FD-F1ED-4DFD-8611-F3F46C64E8B8}" sibTransId="{F7BEE1E5-47F1-4087-BE92-9303B825DF9D}"/>
    <dgm:cxn modelId="{EC354B6F-A6CC-4178-B5A4-F463480B4A2A}" srcId="{FA06B2A6-47A6-4F62-BFE5-479AE34244C3}" destId="{DB026ED0-7865-48BE-B497-00429A1AB51F}" srcOrd="0" destOrd="0" parTransId="{9DD0C328-D05C-4C10-BA36-4763343BFBA2}" sibTransId="{F4B95EA1-0983-4BE1-9009-435D99B35FEA}"/>
    <dgm:cxn modelId="{875DA4EE-18A1-4FCD-8882-46C9BC81FB75}" type="presOf" srcId="{8452C39D-F079-49AE-8282-D8FD55C6DF2D}" destId="{4E6965F1-FA0A-4BBF-8AF6-06E3317E3557}" srcOrd="0" destOrd="0" presId="urn:microsoft.com/office/officeart/2005/8/layout/lProcess2"/>
    <dgm:cxn modelId="{55F99998-B17F-4A8F-A660-8AF4BB6AB89C}" srcId="{2F29762D-160A-4DFE-A234-32C30AEAFF03}" destId="{FA06B2A6-47A6-4F62-BFE5-479AE34244C3}" srcOrd="3" destOrd="0" parTransId="{DC8E0959-24E0-4B3B-B4DA-B4CF553642EE}" sibTransId="{BBCA56F4-7A08-4E76-90D3-11F10E04D07E}"/>
    <dgm:cxn modelId="{EBA372C7-06CD-483F-8492-F60748AECA82}" srcId="{C50F2765-39B8-4EEA-B11C-2401568C1DC2}" destId="{58CB5135-5652-4E36-90EF-43CD8F9E9B2A}" srcOrd="0" destOrd="0" parTransId="{D0580EC5-C442-4E2F-9D82-64DF176B043B}" sibTransId="{8DB8DDA8-84DA-4654-A77A-D790A6CE1F3A}"/>
    <dgm:cxn modelId="{0EF141E1-B21C-40A9-A381-4BB4F7043B44}" type="presOf" srcId="{862ED969-475B-4FC7-AEAB-F977BF78184F}" destId="{F7E01120-07CF-4976-96BA-EE20485C8BC5}" srcOrd="0" destOrd="0" presId="urn:microsoft.com/office/officeart/2005/8/layout/lProcess2"/>
    <dgm:cxn modelId="{40901A6C-975C-4C44-B161-0B7268078FC7}" srcId="{C50F2765-39B8-4EEA-B11C-2401568C1DC2}" destId="{710EDA8F-458E-4B93-BBC1-B0B263E1946B}" srcOrd="2" destOrd="0" parTransId="{FDF25E50-4406-470D-B907-1AAA42559EEF}" sibTransId="{6CC2B28E-403F-46A8-9FD9-F10DF119D8EF}"/>
    <dgm:cxn modelId="{70D088D8-2B76-4577-A53A-380EB5C04325}" type="presOf" srcId="{DB026ED0-7865-48BE-B497-00429A1AB51F}" destId="{B750EED0-8988-4BF7-8DB1-B6B18BBAE137}" srcOrd="0" destOrd="0" presId="urn:microsoft.com/office/officeart/2005/8/layout/lProcess2"/>
    <dgm:cxn modelId="{E9954C35-73E7-40EC-B200-441CAA2F8FD8}" type="presOf" srcId="{AFE0B4B2-CC20-4A18-9D22-ADFCA8402EC8}" destId="{A9BA0465-DE9B-4292-902B-60862C7A89C5}" srcOrd="0" destOrd="0" presId="urn:microsoft.com/office/officeart/2005/8/layout/lProcess2"/>
    <dgm:cxn modelId="{C671E2A4-A72D-4E68-90D2-9071514DE456}" srcId="{2F29762D-160A-4DFE-A234-32C30AEAFF03}" destId="{8452C39D-F079-49AE-8282-D8FD55C6DF2D}" srcOrd="0" destOrd="0" parTransId="{99BE69B8-5EED-4C1C-91FB-52DFAA19CB20}" sibTransId="{625E6ABC-B1B1-4BB2-BFD0-420B64671E94}"/>
    <dgm:cxn modelId="{585BE7A6-2037-43DC-8E95-8B3043B3F3F6}" srcId="{F02F0421-84B6-46C3-A315-AF89898FC21F}" destId="{AFE0B4B2-CC20-4A18-9D22-ADFCA8402EC8}" srcOrd="1" destOrd="0" parTransId="{D4588506-3834-49DF-84E9-AA71E4240C7B}" sibTransId="{8BA34EED-4CE7-4BF4-995D-5DDA4C13B967}"/>
    <dgm:cxn modelId="{FF8813EE-8E0D-449D-89E2-06E4B59F3F6F}" srcId="{8452C39D-F079-49AE-8282-D8FD55C6DF2D}" destId="{862ED969-475B-4FC7-AEAB-F977BF78184F}" srcOrd="0" destOrd="0" parTransId="{D4600A32-56C0-46B5-B52C-22332F888823}" sibTransId="{D83C5FD7-17A4-45A1-BEED-9E743EB5D93C}"/>
    <dgm:cxn modelId="{902E253B-FFA3-486B-AF4E-D2051A526EA2}" type="presOf" srcId="{F02F0421-84B6-46C3-A315-AF89898FC21F}" destId="{DD00C8D0-D12E-4CAB-8169-1839862FDC3B}" srcOrd="1" destOrd="0" presId="urn:microsoft.com/office/officeart/2005/8/layout/lProcess2"/>
    <dgm:cxn modelId="{0B61F5CA-C06D-40EE-A9BF-5AA42C921C34}" type="presOf" srcId="{2F29762D-160A-4DFE-A234-32C30AEAFF03}" destId="{C0D58142-BF4E-4A2F-9CBA-58FF3D6F602E}" srcOrd="0" destOrd="0" presId="urn:microsoft.com/office/officeart/2005/8/layout/lProcess2"/>
    <dgm:cxn modelId="{0812A5D0-EBD4-4C49-98D5-1E1E0943BD8B}" type="presOf" srcId="{0B66A361-D815-4AF0-96B0-BC7EB0348510}" destId="{A3E81C40-9478-41A8-ACB8-154AFB1E9F6A}" srcOrd="0" destOrd="0" presId="urn:microsoft.com/office/officeart/2005/8/layout/lProcess2"/>
    <dgm:cxn modelId="{AEA2D632-6719-46FB-9992-92AB5E2144B7}" srcId="{C50F2765-39B8-4EEA-B11C-2401568C1DC2}" destId="{34FBBD20-75BC-4AC2-A6DC-5889665DC090}" srcOrd="1" destOrd="0" parTransId="{BE71F4B2-1C79-4A67-9398-F4632BE026F8}" sibTransId="{74114A99-143C-42EF-A477-8A566D9C7961}"/>
    <dgm:cxn modelId="{245AC20B-438A-4FE0-862D-0D25AE1D0C8E}" type="presOf" srcId="{710EDA8F-458E-4B93-BBC1-B0B263E1946B}" destId="{244FB013-630C-43A3-98FB-8C82176BA428}" srcOrd="0" destOrd="0" presId="urn:microsoft.com/office/officeart/2005/8/layout/lProcess2"/>
    <dgm:cxn modelId="{92629EE5-617F-4590-90C6-025CB503AD9C}" srcId="{2F29762D-160A-4DFE-A234-32C30AEAFF03}" destId="{C50F2765-39B8-4EEA-B11C-2401568C1DC2}" srcOrd="2" destOrd="0" parTransId="{97175AD4-19CF-4ACD-AF98-CA75D542AA83}" sibTransId="{FF18B1E4-8497-4ADC-9D0D-5A9B8F3BAFAB}"/>
    <dgm:cxn modelId="{B59284B0-7CF4-43D1-9E35-A5FE887EDCD0}" type="presOf" srcId="{C50F2765-39B8-4EEA-B11C-2401568C1DC2}" destId="{F931D379-8F7A-446E-9EA9-057BA0056AE8}" srcOrd="0" destOrd="0" presId="urn:microsoft.com/office/officeart/2005/8/layout/lProcess2"/>
    <dgm:cxn modelId="{7D78A3E6-0644-4E57-9CB7-BA0796336759}" type="presOf" srcId="{58CB5135-5652-4E36-90EF-43CD8F9E9B2A}" destId="{5AFA5CAC-FD21-4EEE-A169-E6583E357117}" srcOrd="0" destOrd="0" presId="urn:microsoft.com/office/officeart/2005/8/layout/lProcess2"/>
    <dgm:cxn modelId="{208425D8-3DEC-44F7-97CF-6B63F02E7B7B}" type="presOf" srcId="{FA06B2A6-47A6-4F62-BFE5-479AE34244C3}" destId="{A991BBB0-BCEB-4BF3-AF11-CE5273CEC68F}" srcOrd="0" destOrd="0" presId="urn:microsoft.com/office/officeart/2005/8/layout/lProcess2"/>
    <dgm:cxn modelId="{506EA1FE-8799-4836-8B16-E3033A0CFCD7}" type="presOf" srcId="{FA06B2A6-47A6-4F62-BFE5-479AE34244C3}" destId="{2CD4C024-6B03-4965-BBD1-C5293EB0E421}" srcOrd="1" destOrd="0" presId="urn:microsoft.com/office/officeart/2005/8/layout/lProcess2"/>
    <dgm:cxn modelId="{9C75D30A-91FB-42F2-8D79-CBBC05DB50D4}" type="presOf" srcId="{8452C39D-F079-49AE-8282-D8FD55C6DF2D}" destId="{6A25DF4E-F854-4650-8871-7081C7A1FDC0}" srcOrd="1" destOrd="0" presId="urn:microsoft.com/office/officeart/2005/8/layout/lProcess2"/>
    <dgm:cxn modelId="{7E516A50-1709-4295-B593-4718EA9C9A79}" type="presParOf" srcId="{C0D58142-BF4E-4A2F-9CBA-58FF3D6F602E}" destId="{933FBF19-2362-4687-B526-94AC4BF06C5D}" srcOrd="0" destOrd="0" presId="urn:microsoft.com/office/officeart/2005/8/layout/lProcess2"/>
    <dgm:cxn modelId="{D825CC97-3217-4E07-9582-9FBC04AC57BA}" type="presParOf" srcId="{933FBF19-2362-4687-B526-94AC4BF06C5D}" destId="{4E6965F1-FA0A-4BBF-8AF6-06E3317E3557}" srcOrd="0" destOrd="0" presId="urn:microsoft.com/office/officeart/2005/8/layout/lProcess2"/>
    <dgm:cxn modelId="{551FD088-0992-4FB5-BC31-A9E43A10753F}" type="presParOf" srcId="{933FBF19-2362-4687-B526-94AC4BF06C5D}" destId="{6A25DF4E-F854-4650-8871-7081C7A1FDC0}" srcOrd="1" destOrd="0" presId="urn:microsoft.com/office/officeart/2005/8/layout/lProcess2"/>
    <dgm:cxn modelId="{8EA6EBA8-1ED4-4C7F-A93A-5C16876FFD9C}" type="presParOf" srcId="{933FBF19-2362-4687-B526-94AC4BF06C5D}" destId="{691D7ADC-788D-4FA0-A9F7-8CAA0CE38667}" srcOrd="2" destOrd="0" presId="urn:microsoft.com/office/officeart/2005/8/layout/lProcess2"/>
    <dgm:cxn modelId="{B929ADB8-857A-43F8-8A7B-3596E0151DF5}" type="presParOf" srcId="{691D7ADC-788D-4FA0-A9F7-8CAA0CE38667}" destId="{76AE3BF2-68D4-4CAF-A8C0-E58D546C57FB}" srcOrd="0" destOrd="0" presId="urn:microsoft.com/office/officeart/2005/8/layout/lProcess2"/>
    <dgm:cxn modelId="{20D2DB7A-7167-4A1C-AD28-EF40FC60C4B5}" type="presParOf" srcId="{76AE3BF2-68D4-4CAF-A8C0-E58D546C57FB}" destId="{F7E01120-07CF-4976-96BA-EE20485C8BC5}" srcOrd="0" destOrd="0" presId="urn:microsoft.com/office/officeart/2005/8/layout/lProcess2"/>
    <dgm:cxn modelId="{7800774C-116C-4382-BFA6-199F358A8B1B}" type="presParOf" srcId="{C0D58142-BF4E-4A2F-9CBA-58FF3D6F602E}" destId="{8D1F8C56-788F-4931-93BA-AB4B51C00E2D}" srcOrd="1" destOrd="0" presId="urn:microsoft.com/office/officeart/2005/8/layout/lProcess2"/>
    <dgm:cxn modelId="{58777C07-4862-4933-9A5F-EDFB4400819F}" type="presParOf" srcId="{C0D58142-BF4E-4A2F-9CBA-58FF3D6F602E}" destId="{2C470691-1700-4397-8803-24A350489B23}" srcOrd="2" destOrd="0" presId="urn:microsoft.com/office/officeart/2005/8/layout/lProcess2"/>
    <dgm:cxn modelId="{82BC14DA-5C07-48B3-B543-1A1C188042C9}" type="presParOf" srcId="{2C470691-1700-4397-8803-24A350489B23}" destId="{8F55BDC2-5B22-4ED3-BF21-7D9136688DDC}" srcOrd="0" destOrd="0" presId="urn:microsoft.com/office/officeart/2005/8/layout/lProcess2"/>
    <dgm:cxn modelId="{F9D4FF58-A099-410F-92E2-08509A5D053E}" type="presParOf" srcId="{2C470691-1700-4397-8803-24A350489B23}" destId="{DD00C8D0-D12E-4CAB-8169-1839862FDC3B}" srcOrd="1" destOrd="0" presId="urn:microsoft.com/office/officeart/2005/8/layout/lProcess2"/>
    <dgm:cxn modelId="{707C7281-F726-4ACF-AB98-058279D61604}" type="presParOf" srcId="{2C470691-1700-4397-8803-24A350489B23}" destId="{D1A6D443-4C95-44D4-81E9-43C4D81E4BAB}" srcOrd="2" destOrd="0" presId="urn:microsoft.com/office/officeart/2005/8/layout/lProcess2"/>
    <dgm:cxn modelId="{3F2BA9F9-68AC-44C2-8FFA-C21B52FD04A0}" type="presParOf" srcId="{D1A6D443-4C95-44D4-81E9-43C4D81E4BAB}" destId="{C4BD2ED6-E45B-4EA9-A859-BDFC8D668A18}" srcOrd="0" destOrd="0" presId="urn:microsoft.com/office/officeart/2005/8/layout/lProcess2"/>
    <dgm:cxn modelId="{04C140D4-B284-48A2-86F2-80F45640D349}" type="presParOf" srcId="{C4BD2ED6-E45B-4EA9-A859-BDFC8D668A18}" destId="{A3E81C40-9478-41A8-ACB8-154AFB1E9F6A}" srcOrd="0" destOrd="0" presId="urn:microsoft.com/office/officeart/2005/8/layout/lProcess2"/>
    <dgm:cxn modelId="{140CEDA6-DA2E-4531-9E39-94003112C377}" type="presParOf" srcId="{C4BD2ED6-E45B-4EA9-A859-BDFC8D668A18}" destId="{A385CF7A-1E69-4E82-AAEF-2140154D52D9}" srcOrd="1" destOrd="0" presId="urn:microsoft.com/office/officeart/2005/8/layout/lProcess2"/>
    <dgm:cxn modelId="{7A186A1D-1807-4F40-B254-C586751D3C6F}" type="presParOf" srcId="{C4BD2ED6-E45B-4EA9-A859-BDFC8D668A18}" destId="{A9BA0465-DE9B-4292-902B-60862C7A89C5}" srcOrd="2" destOrd="0" presId="urn:microsoft.com/office/officeart/2005/8/layout/lProcess2"/>
    <dgm:cxn modelId="{20B0A112-774D-4D96-8868-891ECEF920F5}" type="presParOf" srcId="{C0D58142-BF4E-4A2F-9CBA-58FF3D6F602E}" destId="{D4536E46-211B-4725-910C-7DFC882A0E16}" srcOrd="3" destOrd="0" presId="urn:microsoft.com/office/officeart/2005/8/layout/lProcess2"/>
    <dgm:cxn modelId="{7D8A85E9-4CB9-41DF-AD91-2341D8671280}" type="presParOf" srcId="{C0D58142-BF4E-4A2F-9CBA-58FF3D6F602E}" destId="{87877EA8-FE0A-4B24-83AD-210AFCE8907F}" srcOrd="4" destOrd="0" presId="urn:microsoft.com/office/officeart/2005/8/layout/lProcess2"/>
    <dgm:cxn modelId="{CBDCB6EC-D6CC-4F7A-9273-15D0D7C03365}" type="presParOf" srcId="{87877EA8-FE0A-4B24-83AD-210AFCE8907F}" destId="{F931D379-8F7A-446E-9EA9-057BA0056AE8}" srcOrd="0" destOrd="0" presId="urn:microsoft.com/office/officeart/2005/8/layout/lProcess2"/>
    <dgm:cxn modelId="{1A62E9FA-FFF1-4FD6-AF99-F4AAD609A921}" type="presParOf" srcId="{87877EA8-FE0A-4B24-83AD-210AFCE8907F}" destId="{B1E44B60-0819-4A14-B4DE-87772FEC4415}" srcOrd="1" destOrd="0" presId="urn:microsoft.com/office/officeart/2005/8/layout/lProcess2"/>
    <dgm:cxn modelId="{48E9CD93-8A69-411B-989A-DDB4201342B9}" type="presParOf" srcId="{87877EA8-FE0A-4B24-83AD-210AFCE8907F}" destId="{1D0E5504-3FEE-4327-969B-00AC596C0284}" srcOrd="2" destOrd="0" presId="urn:microsoft.com/office/officeart/2005/8/layout/lProcess2"/>
    <dgm:cxn modelId="{0BE99133-025F-4F05-8E27-67336617FB67}" type="presParOf" srcId="{1D0E5504-3FEE-4327-969B-00AC596C0284}" destId="{889E9861-D6F3-44C7-8EAC-47545BDF9548}" srcOrd="0" destOrd="0" presId="urn:microsoft.com/office/officeart/2005/8/layout/lProcess2"/>
    <dgm:cxn modelId="{E1C866CC-0771-4D0D-BC38-371893C7F72C}" type="presParOf" srcId="{889E9861-D6F3-44C7-8EAC-47545BDF9548}" destId="{5AFA5CAC-FD21-4EEE-A169-E6583E357117}" srcOrd="0" destOrd="0" presId="urn:microsoft.com/office/officeart/2005/8/layout/lProcess2"/>
    <dgm:cxn modelId="{8F0EF17C-6BAC-4211-9904-B820E4065D19}" type="presParOf" srcId="{889E9861-D6F3-44C7-8EAC-47545BDF9548}" destId="{21C1B65F-1D0D-460A-B2FD-E5F31AED210C}" srcOrd="1" destOrd="0" presId="urn:microsoft.com/office/officeart/2005/8/layout/lProcess2"/>
    <dgm:cxn modelId="{F2185C9A-F24C-4764-B1E2-A378FCBE8DC1}" type="presParOf" srcId="{889E9861-D6F3-44C7-8EAC-47545BDF9548}" destId="{89FBA182-C5BB-44CD-9AB8-61B5D11062A0}" srcOrd="2" destOrd="0" presId="urn:microsoft.com/office/officeart/2005/8/layout/lProcess2"/>
    <dgm:cxn modelId="{E6B9467B-E8F1-4218-B683-19968D4ACE5E}" type="presParOf" srcId="{889E9861-D6F3-44C7-8EAC-47545BDF9548}" destId="{2FE386C8-D267-4F73-B107-BB6DCA131688}" srcOrd="3" destOrd="0" presId="urn:microsoft.com/office/officeart/2005/8/layout/lProcess2"/>
    <dgm:cxn modelId="{D15C31F5-5564-4CC8-8704-59FE37EAF3ED}" type="presParOf" srcId="{889E9861-D6F3-44C7-8EAC-47545BDF9548}" destId="{244FB013-630C-43A3-98FB-8C82176BA428}" srcOrd="4" destOrd="0" presId="urn:microsoft.com/office/officeart/2005/8/layout/lProcess2"/>
    <dgm:cxn modelId="{890F9D64-943E-4C2E-8664-DB37AE288C3F}" type="presParOf" srcId="{C0D58142-BF4E-4A2F-9CBA-58FF3D6F602E}" destId="{BD2A6CFA-F7E3-4A7F-B5CF-3F0281187F28}" srcOrd="5" destOrd="0" presId="urn:microsoft.com/office/officeart/2005/8/layout/lProcess2"/>
    <dgm:cxn modelId="{599C4D2B-4D5B-48A2-BFCB-1F404FC2C6B7}" type="presParOf" srcId="{C0D58142-BF4E-4A2F-9CBA-58FF3D6F602E}" destId="{3D45FD06-E90A-4929-A083-83704EA2D683}" srcOrd="6" destOrd="0" presId="urn:microsoft.com/office/officeart/2005/8/layout/lProcess2"/>
    <dgm:cxn modelId="{84548116-9ECE-44B6-9AC7-3A95095545D8}" type="presParOf" srcId="{3D45FD06-E90A-4929-A083-83704EA2D683}" destId="{A991BBB0-BCEB-4BF3-AF11-CE5273CEC68F}" srcOrd="0" destOrd="0" presId="urn:microsoft.com/office/officeart/2005/8/layout/lProcess2"/>
    <dgm:cxn modelId="{94CAB04C-AFBE-4338-9682-80F35E22EE32}" type="presParOf" srcId="{3D45FD06-E90A-4929-A083-83704EA2D683}" destId="{2CD4C024-6B03-4965-BBD1-C5293EB0E421}" srcOrd="1" destOrd="0" presId="urn:microsoft.com/office/officeart/2005/8/layout/lProcess2"/>
    <dgm:cxn modelId="{D9ADC908-6FA9-4130-A38E-7BC18260EFE2}" type="presParOf" srcId="{3D45FD06-E90A-4929-A083-83704EA2D683}" destId="{94D14086-A36B-4E1B-9588-39779EABB1DD}" srcOrd="2" destOrd="0" presId="urn:microsoft.com/office/officeart/2005/8/layout/lProcess2"/>
    <dgm:cxn modelId="{FA3B265F-D010-4B20-9554-016D01A3060A}" type="presParOf" srcId="{94D14086-A36B-4E1B-9588-39779EABB1DD}" destId="{7D93C2F6-E00F-4E7A-910E-84C9EE4B4787}" srcOrd="0" destOrd="0" presId="urn:microsoft.com/office/officeart/2005/8/layout/lProcess2"/>
    <dgm:cxn modelId="{0CA3F8F2-923D-415E-94F7-4D8EB788FD2D}" type="presParOf" srcId="{7D93C2F6-E00F-4E7A-910E-84C9EE4B4787}" destId="{B750EED0-8988-4BF7-8DB1-B6B18BBAE137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C892582-EE15-40DA-B0CE-D21FF19F716E}" type="doc">
      <dgm:prSet loTypeId="urn:microsoft.com/office/officeart/2005/8/layout/pList2" loCatId="list" qsTypeId="urn:microsoft.com/office/officeart/2005/8/quickstyle/3d4" qsCatId="3D" csTypeId="urn:microsoft.com/office/officeart/2005/8/colors/colorful1" csCatId="colorful" phldr="1"/>
      <dgm:spPr/>
    </dgm:pt>
    <dgm:pt modelId="{1CD22619-926D-4C1C-BE56-95DC213ED519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El Nombre</a:t>
          </a:r>
        </a:p>
        <a:p>
          <a:r>
            <a:rPr lang="es-ES" dirty="0" smtClean="0">
              <a:solidFill>
                <a:schemeClr val="tx1"/>
              </a:solidFill>
            </a:rPr>
            <a:t>Es el primer signo del bautizado, refleja pertenencia y posesión. </a:t>
          </a:r>
          <a:endParaRPr lang="es-ES" dirty="0">
            <a:solidFill>
              <a:schemeClr val="tx1"/>
            </a:solidFill>
          </a:endParaRPr>
        </a:p>
      </dgm:t>
    </dgm:pt>
    <dgm:pt modelId="{B290923D-C84C-416D-A079-242AAC8EFC35}" type="parTrans" cxnId="{3C4E6D1B-C53E-4315-9163-32AF378CB58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3AD4FBF-F3B1-4949-9D93-52A61C564EFC}" type="sibTrans" cxnId="{3C4E6D1B-C53E-4315-9163-32AF378CB58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B6730B0-7653-4CDD-AE57-6D67558E025A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La Cruz</a:t>
          </a:r>
        </a:p>
        <a:p>
          <a:r>
            <a:rPr lang="es-ES" dirty="0" smtClean="0">
              <a:solidFill>
                <a:schemeClr val="tx1"/>
              </a:solidFill>
            </a:rPr>
            <a:t>Indica consagración y compromiso, pertenencia, profesión de fe y salvación y tarea para el futuro. Cristo por su sangre en la cruz nos donó la salvación.</a:t>
          </a:r>
          <a:endParaRPr lang="es-ES" dirty="0">
            <a:solidFill>
              <a:schemeClr val="tx1"/>
            </a:solidFill>
          </a:endParaRPr>
        </a:p>
      </dgm:t>
    </dgm:pt>
    <dgm:pt modelId="{BDB72C49-C9F9-4AC4-ABAA-D669794A12DD}" type="parTrans" cxnId="{E2732382-76D9-4BED-8326-27FD1C3F199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A797879-9C9F-41BC-8A87-B0C9BD9CBD7F}" type="sibTrans" cxnId="{E2732382-76D9-4BED-8326-27FD1C3F199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C4F707B-036D-4AB7-A042-60685DE37F65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El Agua Bautismal</a:t>
          </a:r>
        </a:p>
        <a:p>
          <a:r>
            <a:rPr lang="es-ES" dirty="0" smtClean="0">
              <a:solidFill>
                <a:schemeClr val="tx1"/>
              </a:solidFill>
            </a:rPr>
            <a:t>Simboliza la purificación y muerte, resurrección y vida, seno materno y nacimiento a la vida nueva, principio y meta de la vida bautismal.</a:t>
          </a:r>
          <a:endParaRPr lang="es-ES" dirty="0">
            <a:solidFill>
              <a:schemeClr val="tx1"/>
            </a:solidFill>
          </a:endParaRPr>
        </a:p>
      </dgm:t>
    </dgm:pt>
    <dgm:pt modelId="{4B023F3E-FDE9-43A4-8A25-1C4E46A10A40}" type="parTrans" cxnId="{28FA7BA0-FAA8-4234-9B81-7536D767D3B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B9236E7-90A2-42A0-BC04-288C2D5B429F}" type="sibTrans" cxnId="{28FA7BA0-FAA8-4234-9B81-7536D767D3B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9327634-4215-40B2-A580-E0CEA70D4E73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La Luz</a:t>
          </a:r>
        </a:p>
        <a:p>
          <a:r>
            <a:rPr lang="es-ES" dirty="0" smtClean="0">
              <a:solidFill>
                <a:schemeClr val="tx1"/>
              </a:solidFill>
            </a:rPr>
            <a:t>Cristo es la luz verdadera que ilumina a todo hombre, Él es la luz del mundo, por tanto los cristianos deben ser hijos de la luz y luz del mundo.</a:t>
          </a:r>
        </a:p>
        <a:p>
          <a:r>
            <a:rPr lang="es-ES" dirty="0" smtClean="0">
              <a:solidFill>
                <a:schemeClr val="tx1"/>
              </a:solidFill>
            </a:rPr>
            <a:t>Simboliza la vida, la resurrección, la iluminación pascual de la que participan todos los bautizados.</a:t>
          </a:r>
          <a:endParaRPr lang="es-ES" dirty="0">
            <a:solidFill>
              <a:schemeClr val="tx1"/>
            </a:solidFill>
          </a:endParaRPr>
        </a:p>
      </dgm:t>
    </dgm:pt>
    <dgm:pt modelId="{1A1D9CDF-C763-4824-8C47-FE46BD267A7B}" type="parTrans" cxnId="{F94FE2DB-40D3-434F-BD0B-17C2A92FF9F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9E5266A-3E30-4940-9FD3-8EA4F58794FA}" type="sibTrans" cxnId="{F94FE2DB-40D3-434F-BD0B-17C2A92FF9F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9EC5484-19BD-4BA5-B4B3-DF23F2267A5C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La Vestidura Blanca</a:t>
          </a:r>
        </a:p>
        <a:p>
          <a:r>
            <a:rPr lang="es-ES" dirty="0" smtClean="0">
              <a:solidFill>
                <a:schemeClr val="tx1"/>
              </a:solidFill>
            </a:rPr>
            <a:t>Simboliza la vida nueva recibida de Jesucristo , que quita el pecado y da vida nueva. Jesús elimina al hombre viejo, quita el corazón de piedra y surge el hombre nuevo con un corazón de carne. </a:t>
          </a:r>
          <a:endParaRPr lang="es-ES" dirty="0">
            <a:solidFill>
              <a:schemeClr val="tx1"/>
            </a:solidFill>
          </a:endParaRPr>
        </a:p>
      </dgm:t>
    </dgm:pt>
    <dgm:pt modelId="{64B61D1B-C1A7-47BB-A89A-341CB50541CB}" type="parTrans" cxnId="{91552FFC-79FB-4895-BBE0-20E30FF24E1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C5CA3FC-9179-4347-86E8-CB59155C4250}" type="sibTrans" cxnId="{91552FFC-79FB-4895-BBE0-20E30FF24E1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B911F6E-D929-405C-9F1F-E733DEB932D9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Unción y </a:t>
          </a:r>
          <a:r>
            <a:rPr lang="es-ES" dirty="0" err="1" smtClean="0">
              <a:solidFill>
                <a:schemeClr val="tx1"/>
              </a:solidFill>
            </a:rPr>
            <a:t>Crismación</a:t>
          </a:r>
          <a:r>
            <a:rPr lang="es-ES" dirty="0" smtClean="0">
              <a:solidFill>
                <a:schemeClr val="tx1"/>
              </a:solidFill>
            </a:rPr>
            <a:t> Bautismales:</a:t>
          </a:r>
        </a:p>
        <a:p>
          <a:r>
            <a:rPr lang="es-ES" dirty="0" smtClean="0">
              <a:solidFill>
                <a:schemeClr val="tx1"/>
              </a:solidFill>
            </a:rPr>
            <a:t>1. Pre-bautismal;</a:t>
          </a:r>
        </a:p>
        <a:p>
          <a:r>
            <a:rPr lang="es-ES" dirty="0" smtClean="0">
              <a:solidFill>
                <a:schemeClr val="tx1"/>
              </a:solidFill>
            </a:rPr>
            <a:t>seguida de una oración de liberación </a:t>
          </a:r>
        </a:p>
        <a:p>
          <a:r>
            <a:rPr lang="es-ES" dirty="0" smtClean="0">
              <a:solidFill>
                <a:schemeClr val="tx1"/>
              </a:solidFill>
            </a:rPr>
            <a:t>2. Post- bautismal;  </a:t>
          </a:r>
          <a:r>
            <a:rPr lang="es-ES" dirty="0" err="1" smtClean="0">
              <a:solidFill>
                <a:schemeClr val="tx1"/>
              </a:solidFill>
            </a:rPr>
            <a:t>Crismación</a:t>
          </a:r>
          <a:r>
            <a:rPr lang="es-ES" dirty="0" smtClean="0">
              <a:solidFill>
                <a:schemeClr val="tx1"/>
              </a:solidFill>
            </a:rPr>
            <a:t>, que significa el sacerdocio real del bautizado y la unión a la comunidad.</a:t>
          </a:r>
        </a:p>
        <a:p>
          <a:endParaRPr lang="es-ES" dirty="0">
            <a:solidFill>
              <a:schemeClr val="tx1"/>
            </a:solidFill>
          </a:endParaRPr>
        </a:p>
      </dgm:t>
    </dgm:pt>
    <dgm:pt modelId="{F32C6E87-6CD3-45E2-8924-854F48C7F535}" type="sibTrans" cxnId="{DB3C4AB3-F5BA-46AB-A251-41D5252EC9D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76E711D-C4D7-471F-BD00-DDA090853615}" type="parTrans" cxnId="{DB3C4AB3-F5BA-46AB-A251-41D5252EC9D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26A8E3B-5345-4A88-8F06-69EDB1CEF203}" type="pres">
      <dgm:prSet presAssocID="{BC892582-EE15-40DA-B0CE-D21FF19F716E}" presName="Name0" presStyleCnt="0">
        <dgm:presLayoutVars>
          <dgm:dir/>
          <dgm:resizeHandles val="exact"/>
        </dgm:presLayoutVars>
      </dgm:prSet>
      <dgm:spPr/>
    </dgm:pt>
    <dgm:pt modelId="{7BFE28EA-5A77-4F32-9BD0-A3334D768B9A}" type="pres">
      <dgm:prSet presAssocID="{BC892582-EE15-40DA-B0CE-D21FF19F716E}" presName="bkgdShp" presStyleLbl="alignAccFollowNode1" presStyleIdx="0" presStyleCnt="1"/>
      <dgm:spPr/>
    </dgm:pt>
    <dgm:pt modelId="{695ADE3D-5CE8-4530-BC94-CA36E869A46A}" type="pres">
      <dgm:prSet presAssocID="{BC892582-EE15-40DA-B0CE-D21FF19F716E}" presName="linComp" presStyleCnt="0"/>
      <dgm:spPr/>
    </dgm:pt>
    <dgm:pt modelId="{0F439C36-0782-451B-9ED0-98FDC7A0A699}" type="pres">
      <dgm:prSet presAssocID="{1CD22619-926D-4C1C-BE56-95DC213ED519}" presName="compNode" presStyleCnt="0"/>
      <dgm:spPr/>
    </dgm:pt>
    <dgm:pt modelId="{6660D0EB-A77B-4F64-9378-89E03AD086D8}" type="pres">
      <dgm:prSet presAssocID="{1CD22619-926D-4C1C-BE56-95DC213ED519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90F1357-E8DD-4B4A-8655-D4EDCE535C3F}" type="pres">
      <dgm:prSet presAssocID="{1CD22619-926D-4C1C-BE56-95DC213ED519}" presName="invisiNode" presStyleLbl="node1" presStyleIdx="0" presStyleCnt="6"/>
      <dgm:spPr/>
    </dgm:pt>
    <dgm:pt modelId="{B7DBDE01-1894-4CAA-9876-825DC3D130A8}" type="pres">
      <dgm:prSet presAssocID="{1CD22619-926D-4C1C-BE56-95DC213ED519}" presName="imagNode" presStyleLbl="fgImgPlace1" presStyleIdx="0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257CDEF1-9C21-438A-86BA-4A59A54F0E91}" type="pres">
      <dgm:prSet presAssocID="{53AD4FBF-F3B1-4949-9D93-52A61C564EFC}" presName="sibTrans" presStyleLbl="sibTrans2D1" presStyleIdx="0" presStyleCnt="0"/>
      <dgm:spPr/>
      <dgm:t>
        <a:bodyPr/>
        <a:lstStyle/>
        <a:p>
          <a:endParaRPr lang="es-ES"/>
        </a:p>
      </dgm:t>
    </dgm:pt>
    <dgm:pt modelId="{A070FCC7-69C2-46C0-A289-D98AE57592D9}" type="pres">
      <dgm:prSet presAssocID="{FB6730B0-7653-4CDD-AE57-6D67558E025A}" presName="compNode" presStyleCnt="0"/>
      <dgm:spPr/>
    </dgm:pt>
    <dgm:pt modelId="{C37FB617-33DC-4E4D-9489-6954B8C314BE}" type="pres">
      <dgm:prSet presAssocID="{FB6730B0-7653-4CDD-AE57-6D67558E025A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254F456-FDD9-4CE1-93D8-99FD67C5C6B9}" type="pres">
      <dgm:prSet presAssocID="{FB6730B0-7653-4CDD-AE57-6D67558E025A}" presName="invisiNode" presStyleLbl="node1" presStyleIdx="1" presStyleCnt="6"/>
      <dgm:spPr/>
    </dgm:pt>
    <dgm:pt modelId="{17A69B6A-E1C4-4AA3-AF5D-C3D63DD1E124}" type="pres">
      <dgm:prSet presAssocID="{FB6730B0-7653-4CDD-AE57-6D67558E025A}" presName="imagNode" presStyleLbl="fgImgPlace1" presStyleIdx="1" presStyleCnt="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A52AE921-515F-4AE5-8792-50B29BA22D49}" type="pres">
      <dgm:prSet presAssocID="{1A797879-9C9F-41BC-8A87-B0C9BD9CBD7F}" presName="sibTrans" presStyleLbl="sibTrans2D1" presStyleIdx="0" presStyleCnt="0"/>
      <dgm:spPr/>
      <dgm:t>
        <a:bodyPr/>
        <a:lstStyle/>
        <a:p>
          <a:endParaRPr lang="es-ES"/>
        </a:p>
      </dgm:t>
    </dgm:pt>
    <dgm:pt modelId="{1D752440-290F-4857-B513-4D1EB1FA3C3F}" type="pres">
      <dgm:prSet presAssocID="{DC4F707B-036D-4AB7-A042-60685DE37F65}" presName="compNode" presStyleCnt="0"/>
      <dgm:spPr/>
    </dgm:pt>
    <dgm:pt modelId="{C3037B93-5767-44D6-9A66-0460BB335E66}" type="pres">
      <dgm:prSet presAssocID="{DC4F707B-036D-4AB7-A042-60685DE37F65}" presName="node" presStyleLbl="node1" presStyleIdx="2" presStyleCnt="6" custLinFactNeighborX="-223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359EB7E-3966-4B82-83F5-D229DCF6F043}" type="pres">
      <dgm:prSet presAssocID="{DC4F707B-036D-4AB7-A042-60685DE37F65}" presName="invisiNode" presStyleLbl="node1" presStyleIdx="2" presStyleCnt="6"/>
      <dgm:spPr/>
    </dgm:pt>
    <dgm:pt modelId="{45969AF3-328A-43F5-928B-BEC19FE1CB85}" type="pres">
      <dgm:prSet presAssocID="{DC4F707B-036D-4AB7-A042-60685DE37F65}" presName="imagNode" presStyleLbl="fgImgPlace1" presStyleIdx="2" presStyleCnt="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40BC01D9-D60A-49D0-B18B-7EABBA098A34}" type="pres">
      <dgm:prSet presAssocID="{2B9236E7-90A2-42A0-BC04-288C2D5B429F}" presName="sibTrans" presStyleLbl="sibTrans2D1" presStyleIdx="0" presStyleCnt="0"/>
      <dgm:spPr/>
      <dgm:t>
        <a:bodyPr/>
        <a:lstStyle/>
        <a:p>
          <a:endParaRPr lang="es-ES"/>
        </a:p>
      </dgm:t>
    </dgm:pt>
    <dgm:pt modelId="{EA562A8C-79A3-4E4C-8A6A-8E51E6B8E76C}" type="pres">
      <dgm:prSet presAssocID="{0B911F6E-D929-405C-9F1F-E733DEB932D9}" presName="compNode" presStyleCnt="0"/>
      <dgm:spPr/>
    </dgm:pt>
    <dgm:pt modelId="{C71AD842-441E-4568-90D4-3C380E36ADAE}" type="pres">
      <dgm:prSet presAssocID="{0B911F6E-D929-405C-9F1F-E733DEB932D9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A76AEB6-2BA7-4842-98BF-ADAC3C9BD705}" type="pres">
      <dgm:prSet presAssocID="{0B911F6E-D929-405C-9F1F-E733DEB932D9}" presName="invisiNode" presStyleLbl="node1" presStyleIdx="3" presStyleCnt="6"/>
      <dgm:spPr/>
    </dgm:pt>
    <dgm:pt modelId="{518F6EEF-A3A1-4CED-991D-5FD5A4F9BAF3}" type="pres">
      <dgm:prSet presAssocID="{0B911F6E-D929-405C-9F1F-E733DEB932D9}" presName="imagNode" presStyleLbl="fgImgPlace1" presStyleIdx="3" presStyleCnt="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32514EBD-9D6A-4E2B-B56C-84B7ED73583E}" type="pres">
      <dgm:prSet presAssocID="{F32C6E87-6CD3-45E2-8924-854F48C7F535}" presName="sibTrans" presStyleLbl="sibTrans2D1" presStyleIdx="0" presStyleCnt="0"/>
      <dgm:spPr/>
      <dgm:t>
        <a:bodyPr/>
        <a:lstStyle/>
        <a:p>
          <a:endParaRPr lang="es-ES"/>
        </a:p>
      </dgm:t>
    </dgm:pt>
    <dgm:pt modelId="{8A1117B0-5EE3-46F1-8D77-02883E07ED8C}" type="pres">
      <dgm:prSet presAssocID="{29327634-4215-40B2-A580-E0CEA70D4E73}" presName="compNode" presStyleCnt="0"/>
      <dgm:spPr/>
    </dgm:pt>
    <dgm:pt modelId="{3D0D7F6A-95BB-4D3E-802F-21816C732681}" type="pres">
      <dgm:prSet presAssocID="{29327634-4215-40B2-A580-E0CEA70D4E73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E1E42D9-8CCD-4A27-9A31-546CD2401C5F}" type="pres">
      <dgm:prSet presAssocID="{29327634-4215-40B2-A580-E0CEA70D4E73}" presName="invisiNode" presStyleLbl="node1" presStyleIdx="4" presStyleCnt="6"/>
      <dgm:spPr/>
    </dgm:pt>
    <dgm:pt modelId="{00303E28-A130-45CE-8C96-5B367B6D9084}" type="pres">
      <dgm:prSet presAssocID="{29327634-4215-40B2-A580-E0CEA70D4E73}" presName="imagNode" presStyleLbl="fgImgPlace1" presStyleIdx="4" presStyleCnt="6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A425BE26-618C-4FE4-8263-5906654EFAA9}" type="pres">
      <dgm:prSet presAssocID="{B9E5266A-3E30-4940-9FD3-8EA4F58794FA}" presName="sibTrans" presStyleLbl="sibTrans2D1" presStyleIdx="0" presStyleCnt="0"/>
      <dgm:spPr/>
      <dgm:t>
        <a:bodyPr/>
        <a:lstStyle/>
        <a:p>
          <a:endParaRPr lang="es-ES"/>
        </a:p>
      </dgm:t>
    </dgm:pt>
    <dgm:pt modelId="{9E8771F3-D875-4DB9-9A36-4368D19DE585}" type="pres">
      <dgm:prSet presAssocID="{89EC5484-19BD-4BA5-B4B3-DF23F2267A5C}" presName="compNode" presStyleCnt="0"/>
      <dgm:spPr/>
    </dgm:pt>
    <dgm:pt modelId="{FB7C599A-33A0-4464-84CF-EBFF70169FEE}" type="pres">
      <dgm:prSet presAssocID="{89EC5484-19BD-4BA5-B4B3-DF23F2267A5C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BF85380-8DE7-4C61-B8B0-9632F32A5200}" type="pres">
      <dgm:prSet presAssocID="{89EC5484-19BD-4BA5-B4B3-DF23F2267A5C}" presName="invisiNode" presStyleLbl="node1" presStyleIdx="5" presStyleCnt="6"/>
      <dgm:spPr/>
    </dgm:pt>
    <dgm:pt modelId="{6D357DD0-1DCB-4975-9030-002D3EFAB470}" type="pres">
      <dgm:prSet presAssocID="{89EC5484-19BD-4BA5-B4B3-DF23F2267A5C}" presName="imagNode" presStyleLbl="fgImgPlace1" presStyleIdx="5" presStyleCnt="6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</dgm:ptLst>
  <dgm:cxnLst>
    <dgm:cxn modelId="{FFD9D260-E791-4306-9BA0-DF754993A3B4}" type="presOf" srcId="{BC892582-EE15-40DA-B0CE-D21FF19F716E}" destId="{526A8E3B-5345-4A88-8F06-69EDB1CEF203}" srcOrd="0" destOrd="0" presId="urn:microsoft.com/office/officeart/2005/8/layout/pList2"/>
    <dgm:cxn modelId="{04A035CD-DE0B-46C3-8F53-DD5F526B9F02}" type="presOf" srcId="{2B9236E7-90A2-42A0-BC04-288C2D5B429F}" destId="{40BC01D9-D60A-49D0-B18B-7EABBA098A34}" srcOrd="0" destOrd="0" presId="urn:microsoft.com/office/officeart/2005/8/layout/pList2"/>
    <dgm:cxn modelId="{91552FFC-79FB-4895-BBE0-20E30FF24E1C}" srcId="{BC892582-EE15-40DA-B0CE-D21FF19F716E}" destId="{89EC5484-19BD-4BA5-B4B3-DF23F2267A5C}" srcOrd="5" destOrd="0" parTransId="{64B61D1B-C1A7-47BB-A89A-341CB50541CB}" sibTransId="{DC5CA3FC-9179-4347-86E8-CB59155C4250}"/>
    <dgm:cxn modelId="{6B00E58F-87DE-4645-A353-23967543BF94}" type="presOf" srcId="{0B911F6E-D929-405C-9F1F-E733DEB932D9}" destId="{C71AD842-441E-4568-90D4-3C380E36ADAE}" srcOrd="0" destOrd="0" presId="urn:microsoft.com/office/officeart/2005/8/layout/pList2"/>
    <dgm:cxn modelId="{553B5EF3-B326-484C-A317-123FD26AC4F8}" type="presOf" srcId="{29327634-4215-40B2-A580-E0CEA70D4E73}" destId="{3D0D7F6A-95BB-4D3E-802F-21816C732681}" srcOrd="0" destOrd="0" presId="urn:microsoft.com/office/officeart/2005/8/layout/pList2"/>
    <dgm:cxn modelId="{A9849FAE-0694-45BC-8F60-FE44E064791B}" type="presOf" srcId="{1CD22619-926D-4C1C-BE56-95DC213ED519}" destId="{6660D0EB-A77B-4F64-9378-89E03AD086D8}" srcOrd="0" destOrd="0" presId="urn:microsoft.com/office/officeart/2005/8/layout/pList2"/>
    <dgm:cxn modelId="{29F101DE-5250-47EC-A84D-F55B258CF86F}" type="presOf" srcId="{89EC5484-19BD-4BA5-B4B3-DF23F2267A5C}" destId="{FB7C599A-33A0-4464-84CF-EBFF70169FEE}" srcOrd="0" destOrd="0" presId="urn:microsoft.com/office/officeart/2005/8/layout/pList2"/>
    <dgm:cxn modelId="{E2732382-76D9-4BED-8326-27FD1C3F199C}" srcId="{BC892582-EE15-40DA-B0CE-D21FF19F716E}" destId="{FB6730B0-7653-4CDD-AE57-6D67558E025A}" srcOrd="1" destOrd="0" parTransId="{BDB72C49-C9F9-4AC4-ABAA-D669794A12DD}" sibTransId="{1A797879-9C9F-41BC-8A87-B0C9BD9CBD7F}"/>
    <dgm:cxn modelId="{BEE8C2D6-11C8-4D82-BBEA-EFECA238E443}" type="presOf" srcId="{1A797879-9C9F-41BC-8A87-B0C9BD9CBD7F}" destId="{A52AE921-515F-4AE5-8792-50B29BA22D49}" srcOrd="0" destOrd="0" presId="urn:microsoft.com/office/officeart/2005/8/layout/pList2"/>
    <dgm:cxn modelId="{BB55B9DF-C382-4D0C-89E9-3A10CF78A96F}" type="presOf" srcId="{FB6730B0-7653-4CDD-AE57-6D67558E025A}" destId="{C37FB617-33DC-4E4D-9489-6954B8C314BE}" srcOrd="0" destOrd="0" presId="urn:microsoft.com/office/officeart/2005/8/layout/pList2"/>
    <dgm:cxn modelId="{407BDE2C-B3D9-4901-934D-F2E192D902A6}" type="presOf" srcId="{DC4F707B-036D-4AB7-A042-60685DE37F65}" destId="{C3037B93-5767-44D6-9A66-0460BB335E66}" srcOrd="0" destOrd="0" presId="urn:microsoft.com/office/officeart/2005/8/layout/pList2"/>
    <dgm:cxn modelId="{F94FE2DB-40D3-434F-BD0B-17C2A92FF9F1}" srcId="{BC892582-EE15-40DA-B0CE-D21FF19F716E}" destId="{29327634-4215-40B2-A580-E0CEA70D4E73}" srcOrd="4" destOrd="0" parTransId="{1A1D9CDF-C763-4824-8C47-FE46BD267A7B}" sibTransId="{B9E5266A-3E30-4940-9FD3-8EA4F58794FA}"/>
    <dgm:cxn modelId="{3C4E6D1B-C53E-4315-9163-32AF378CB58F}" srcId="{BC892582-EE15-40DA-B0CE-D21FF19F716E}" destId="{1CD22619-926D-4C1C-BE56-95DC213ED519}" srcOrd="0" destOrd="0" parTransId="{B290923D-C84C-416D-A079-242AAC8EFC35}" sibTransId="{53AD4FBF-F3B1-4949-9D93-52A61C564EFC}"/>
    <dgm:cxn modelId="{DB3C4AB3-F5BA-46AB-A251-41D5252EC9DF}" srcId="{BC892582-EE15-40DA-B0CE-D21FF19F716E}" destId="{0B911F6E-D929-405C-9F1F-E733DEB932D9}" srcOrd="3" destOrd="0" parTransId="{B76E711D-C4D7-471F-BD00-DDA090853615}" sibTransId="{F32C6E87-6CD3-45E2-8924-854F48C7F535}"/>
    <dgm:cxn modelId="{D2136BBE-5976-4E99-8C08-A5CC401523CA}" type="presOf" srcId="{F32C6E87-6CD3-45E2-8924-854F48C7F535}" destId="{32514EBD-9D6A-4E2B-B56C-84B7ED73583E}" srcOrd="0" destOrd="0" presId="urn:microsoft.com/office/officeart/2005/8/layout/pList2"/>
    <dgm:cxn modelId="{51E6D668-15CF-4A0E-883B-05150252B237}" type="presOf" srcId="{B9E5266A-3E30-4940-9FD3-8EA4F58794FA}" destId="{A425BE26-618C-4FE4-8263-5906654EFAA9}" srcOrd="0" destOrd="0" presId="urn:microsoft.com/office/officeart/2005/8/layout/pList2"/>
    <dgm:cxn modelId="{BD57D396-333C-4AB0-84FA-4BEAB07A38B4}" type="presOf" srcId="{53AD4FBF-F3B1-4949-9D93-52A61C564EFC}" destId="{257CDEF1-9C21-438A-86BA-4A59A54F0E91}" srcOrd="0" destOrd="0" presId="urn:microsoft.com/office/officeart/2005/8/layout/pList2"/>
    <dgm:cxn modelId="{28FA7BA0-FAA8-4234-9B81-7536D767D3B8}" srcId="{BC892582-EE15-40DA-B0CE-D21FF19F716E}" destId="{DC4F707B-036D-4AB7-A042-60685DE37F65}" srcOrd="2" destOrd="0" parTransId="{4B023F3E-FDE9-43A4-8A25-1C4E46A10A40}" sibTransId="{2B9236E7-90A2-42A0-BC04-288C2D5B429F}"/>
    <dgm:cxn modelId="{F60F3353-4D5A-411B-B376-B55E26A784DC}" type="presParOf" srcId="{526A8E3B-5345-4A88-8F06-69EDB1CEF203}" destId="{7BFE28EA-5A77-4F32-9BD0-A3334D768B9A}" srcOrd="0" destOrd="0" presId="urn:microsoft.com/office/officeart/2005/8/layout/pList2"/>
    <dgm:cxn modelId="{B990AFC6-9496-4F60-B7F5-6CE9A1951DB2}" type="presParOf" srcId="{526A8E3B-5345-4A88-8F06-69EDB1CEF203}" destId="{695ADE3D-5CE8-4530-BC94-CA36E869A46A}" srcOrd="1" destOrd="0" presId="urn:microsoft.com/office/officeart/2005/8/layout/pList2"/>
    <dgm:cxn modelId="{E856119E-F2FB-4752-A5A7-0EACE958E592}" type="presParOf" srcId="{695ADE3D-5CE8-4530-BC94-CA36E869A46A}" destId="{0F439C36-0782-451B-9ED0-98FDC7A0A699}" srcOrd="0" destOrd="0" presId="urn:microsoft.com/office/officeart/2005/8/layout/pList2"/>
    <dgm:cxn modelId="{DF5A4EAA-7D6D-4D6D-BD5B-D6EE5D0CD6B2}" type="presParOf" srcId="{0F439C36-0782-451B-9ED0-98FDC7A0A699}" destId="{6660D0EB-A77B-4F64-9378-89E03AD086D8}" srcOrd="0" destOrd="0" presId="urn:microsoft.com/office/officeart/2005/8/layout/pList2"/>
    <dgm:cxn modelId="{C235D0E5-0CD0-4301-AFE5-0E81B0C8875C}" type="presParOf" srcId="{0F439C36-0782-451B-9ED0-98FDC7A0A699}" destId="{390F1357-E8DD-4B4A-8655-D4EDCE535C3F}" srcOrd="1" destOrd="0" presId="urn:microsoft.com/office/officeart/2005/8/layout/pList2"/>
    <dgm:cxn modelId="{EE5FA0B6-0A7F-4155-AFFB-434502CBA9DB}" type="presParOf" srcId="{0F439C36-0782-451B-9ED0-98FDC7A0A699}" destId="{B7DBDE01-1894-4CAA-9876-825DC3D130A8}" srcOrd="2" destOrd="0" presId="urn:microsoft.com/office/officeart/2005/8/layout/pList2"/>
    <dgm:cxn modelId="{75926980-CBC9-4DB4-AFAC-66AC8346A7A5}" type="presParOf" srcId="{695ADE3D-5CE8-4530-BC94-CA36E869A46A}" destId="{257CDEF1-9C21-438A-86BA-4A59A54F0E91}" srcOrd="1" destOrd="0" presId="urn:microsoft.com/office/officeart/2005/8/layout/pList2"/>
    <dgm:cxn modelId="{7A2737DA-E4F0-40F4-8162-FC0379F75473}" type="presParOf" srcId="{695ADE3D-5CE8-4530-BC94-CA36E869A46A}" destId="{A070FCC7-69C2-46C0-A289-D98AE57592D9}" srcOrd="2" destOrd="0" presId="urn:microsoft.com/office/officeart/2005/8/layout/pList2"/>
    <dgm:cxn modelId="{A947B992-09EB-495A-8A0E-49EB9D70CA55}" type="presParOf" srcId="{A070FCC7-69C2-46C0-A289-D98AE57592D9}" destId="{C37FB617-33DC-4E4D-9489-6954B8C314BE}" srcOrd="0" destOrd="0" presId="urn:microsoft.com/office/officeart/2005/8/layout/pList2"/>
    <dgm:cxn modelId="{86AE5381-8DEF-4F9F-A734-C96A0ED70A27}" type="presParOf" srcId="{A070FCC7-69C2-46C0-A289-D98AE57592D9}" destId="{0254F456-FDD9-4CE1-93D8-99FD67C5C6B9}" srcOrd="1" destOrd="0" presId="urn:microsoft.com/office/officeart/2005/8/layout/pList2"/>
    <dgm:cxn modelId="{DAD9DBC6-574E-445C-B1AE-868E67676934}" type="presParOf" srcId="{A070FCC7-69C2-46C0-A289-D98AE57592D9}" destId="{17A69B6A-E1C4-4AA3-AF5D-C3D63DD1E124}" srcOrd="2" destOrd="0" presId="urn:microsoft.com/office/officeart/2005/8/layout/pList2"/>
    <dgm:cxn modelId="{4B2C42A3-3C44-4E19-BB94-D011F0C47F74}" type="presParOf" srcId="{695ADE3D-5CE8-4530-BC94-CA36E869A46A}" destId="{A52AE921-515F-4AE5-8792-50B29BA22D49}" srcOrd="3" destOrd="0" presId="urn:microsoft.com/office/officeart/2005/8/layout/pList2"/>
    <dgm:cxn modelId="{55DCF127-B193-431B-B448-B2254AD2D583}" type="presParOf" srcId="{695ADE3D-5CE8-4530-BC94-CA36E869A46A}" destId="{1D752440-290F-4857-B513-4D1EB1FA3C3F}" srcOrd="4" destOrd="0" presId="urn:microsoft.com/office/officeart/2005/8/layout/pList2"/>
    <dgm:cxn modelId="{DF700098-B1D0-4AFF-9B5A-3D3F44F81A93}" type="presParOf" srcId="{1D752440-290F-4857-B513-4D1EB1FA3C3F}" destId="{C3037B93-5767-44D6-9A66-0460BB335E66}" srcOrd="0" destOrd="0" presId="urn:microsoft.com/office/officeart/2005/8/layout/pList2"/>
    <dgm:cxn modelId="{78BD799D-D679-4C4E-898E-FF6DDFEDB26C}" type="presParOf" srcId="{1D752440-290F-4857-B513-4D1EB1FA3C3F}" destId="{3359EB7E-3966-4B82-83F5-D229DCF6F043}" srcOrd="1" destOrd="0" presId="urn:microsoft.com/office/officeart/2005/8/layout/pList2"/>
    <dgm:cxn modelId="{705BBA5D-3BB5-4323-9A85-D065D01142B1}" type="presParOf" srcId="{1D752440-290F-4857-B513-4D1EB1FA3C3F}" destId="{45969AF3-328A-43F5-928B-BEC19FE1CB85}" srcOrd="2" destOrd="0" presId="urn:microsoft.com/office/officeart/2005/8/layout/pList2"/>
    <dgm:cxn modelId="{FADD5D1B-BE79-4620-BF28-94B6739AB866}" type="presParOf" srcId="{695ADE3D-5CE8-4530-BC94-CA36E869A46A}" destId="{40BC01D9-D60A-49D0-B18B-7EABBA098A34}" srcOrd="5" destOrd="0" presId="urn:microsoft.com/office/officeart/2005/8/layout/pList2"/>
    <dgm:cxn modelId="{8ADE3A79-6EB9-4BD9-8872-01D1A02AA3BC}" type="presParOf" srcId="{695ADE3D-5CE8-4530-BC94-CA36E869A46A}" destId="{EA562A8C-79A3-4E4C-8A6A-8E51E6B8E76C}" srcOrd="6" destOrd="0" presId="urn:microsoft.com/office/officeart/2005/8/layout/pList2"/>
    <dgm:cxn modelId="{0003AD6D-7B73-48EB-843A-24CA25507DD1}" type="presParOf" srcId="{EA562A8C-79A3-4E4C-8A6A-8E51E6B8E76C}" destId="{C71AD842-441E-4568-90D4-3C380E36ADAE}" srcOrd="0" destOrd="0" presId="urn:microsoft.com/office/officeart/2005/8/layout/pList2"/>
    <dgm:cxn modelId="{561A1D65-AC24-4A92-8160-A789095B4233}" type="presParOf" srcId="{EA562A8C-79A3-4E4C-8A6A-8E51E6B8E76C}" destId="{3A76AEB6-2BA7-4842-98BF-ADAC3C9BD705}" srcOrd="1" destOrd="0" presId="urn:microsoft.com/office/officeart/2005/8/layout/pList2"/>
    <dgm:cxn modelId="{FA1E2856-601B-4936-962C-B738682E9D4C}" type="presParOf" srcId="{EA562A8C-79A3-4E4C-8A6A-8E51E6B8E76C}" destId="{518F6EEF-A3A1-4CED-991D-5FD5A4F9BAF3}" srcOrd="2" destOrd="0" presId="urn:microsoft.com/office/officeart/2005/8/layout/pList2"/>
    <dgm:cxn modelId="{51808796-4309-447C-B939-F231FC5CF809}" type="presParOf" srcId="{695ADE3D-5CE8-4530-BC94-CA36E869A46A}" destId="{32514EBD-9D6A-4E2B-B56C-84B7ED73583E}" srcOrd="7" destOrd="0" presId="urn:microsoft.com/office/officeart/2005/8/layout/pList2"/>
    <dgm:cxn modelId="{80E1068F-1844-42E1-8C73-FA1BC255C148}" type="presParOf" srcId="{695ADE3D-5CE8-4530-BC94-CA36E869A46A}" destId="{8A1117B0-5EE3-46F1-8D77-02883E07ED8C}" srcOrd="8" destOrd="0" presId="urn:microsoft.com/office/officeart/2005/8/layout/pList2"/>
    <dgm:cxn modelId="{02AE1C72-CE3D-404F-9085-BB9C33BFDD91}" type="presParOf" srcId="{8A1117B0-5EE3-46F1-8D77-02883E07ED8C}" destId="{3D0D7F6A-95BB-4D3E-802F-21816C732681}" srcOrd="0" destOrd="0" presId="urn:microsoft.com/office/officeart/2005/8/layout/pList2"/>
    <dgm:cxn modelId="{E4BC41B0-32A3-4DF4-851E-523DA622B0D8}" type="presParOf" srcId="{8A1117B0-5EE3-46F1-8D77-02883E07ED8C}" destId="{5E1E42D9-8CCD-4A27-9A31-546CD2401C5F}" srcOrd="1" destOrd="0" presId="urn:microsoft.com/office/officeart/2005/8/layout/pList2"/>
    <dgm:cxn modelId="{3B12028F-6B0D-4F0C-BE41-13DB26C6DD7E}" type="presParOf" srcId="{8A1117B0-5EE3-46F1-8D77-02883E07ED8C}" destId="{00303E28-A130-45CE-8C96-5B367B6D9084}" srcOrd="2" destOrd="0" presId="urn:microsoft.com/office/officeart/2005/8/layout/pList2"/>
    <dgm:cxn modelId="{FA5FEED0-D8FA-491D-9E25-653F9862A465}" type="presParOf" srcId="{695ADE3D-5CE8-4530-BC94-CA36E869A46A}" destId="{A425BE26-618C-4FE4-8263-5906654EFAA9}" srcOrd="9" destOrd="0" presId="urn:microsoft.com/office/officeart/2005/8/layout/pList2"/>
    <dgm:cxn modelId="{7C910EC7-EAAB-4D87-801B-DEB5C222A8F1}" type="presParOf" srcId="{695ADE3D-5CE8-4530-BC94-CA36E869A46A}" destId="{9E8771F3-D875-4DB9-9A36-4368D19DE585}" srcOrd="10" destOrd="0" presId="urn:microsoft.com/office/officeart/2005/8/layout/pList2"/>
    <dgm:cxn modelId="{AF9FB468-C28D-425C-B37D-4189009A05CA}" type="presParOf" srcId="{9E8771F3-D875-4DB9-9A36-4368D19DE585}" destId="{FB7C599A-33A0-4464-84CF-EBFF70169FEE}" srcOrd="0" destOrd="0" presId="urn:microsoft.com/office/officeart/2005/8/layout/pList2"/>
    <dgm:cxn modelId="{E8001B06-5764-463B-820F-D6FED9A81B11}" type="presParOf" srcId="{9E8771F3-D875-4DB9-9A36-4368D19DE585}" destId="{ABF85380-8DE7-4C61-B8B0-9632F32A5200}" srcOrd="1" destOrd="0" presId="urn:microsoft.com/office/officeart/2005/8/layout/pList2"/>
    <dgm:cxn modelId="{CA7E9B7A-05BA-4E16-8603-9AF97A314A07}" type="presParOf" srcId="{9E8771F3-D875-4DB9-9A36-4368D19DE585}" destId="{6D357DD0-1DCB-4975-9030-002D3EFAB470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8598D26-1267-41A1-9018-A07C52849E74}" type="doc">
      <dgm:prSet loTypeId="urn:microsoft.com/office/officeart/2005/8/layout/default" loCatId="list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5E4153AE-6075-47AF-A9FC-C3E7C6892542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Más que un rito, es una ceremonia.</a:t>
          </a:r>
          <a:endParaRPr lang="es-ES" dirty="0">
            <a:solidFill>
              <a:schemeClr val="tx1"/>
            </a:solidFill>
          </a:endParaRPr>
        </a:p>
      </dgm:t>
    </dgm:pt>
    <dgm:pt modelId="{1E89BBC9-7FE1-497E-BD43-7ED444756029}" type="parTrans" cxnId="{660BCCC1-FC50-441E-9E1E-30324A446EF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D2F3738-9E6F-436A-9FF2-6C1AB85CBF37}" type="sibTrans" cxnId="{660BCCC1-FC50-441E-9E1E-30324A446EF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F6F2656-080D-4F74-BDDF-69332F3D154C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Es la experiencia que vivimos como creyentes, haciéndonos ver que el cristiano y la experiencia del Espíritu son dos realidades vinculadas la una a la otra. </a:t>
          </a:r>
          <a:endParaRPr lang="es-ES" dirty="0">
            <a:solidFill>
              <a:schemeClr val="tx1"/>
            </a:solidFill>
          </a:endParaRPr>
        </a:p>
      </dgm:t>
    </dgm:pt>
    <dgm:pt modelId="{BF9BA852-BEEF-4E80-BCDB-69E699930AE8}" type="parTrans" cxnId="{0BA257E6-DEDD-4A96-83E3-FD96882C90E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3F4A9F3-42C2-4D6E-8E16-87DA7829335B}" type="sibTrans" cxnId="{0BA257E6-DEDD-4A96-83E3-FD96882C90E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E554761-1E45-4928-927B-C2138F40355E}" type="pres">
      <dgm:prSet presAssocID="{38598D26-1267-41A1-9018-A07C52849E7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910CCD6-4314-4DCB-AFD0-62195EA3C747}" type="pres">
      <dgm:prSet presAssocID="{5E4153AE-6075-47AF-A9FC-C3E7C6892542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266F804-C55F-49B0-A83F-79BF4A41CD29}" type="pres">
      <dgm:prSet presAssocID="{0D2F3738-9E6F-436A-9FF2-6C1AB85CBF37}" presName="sibTrans" presStyleCnt="0"/>
      <dgm:spPr/>
      <dgm:t>
        <a:bodyPr/>
        <a:lstStyle/>
        <a:p>
          <a:endParaRPr lang="es-ES"/>
        </a:p>
      </dgm:t>
    </dgm:pt>
    <dgm:pt modelId="{BB445B66-66D6-4A45-966E-F7B53357A1C6}" type="pres">
      <dgm:prSet presAssocID="{AF6F2656-080D-4F74-BDDF-69332F3D154C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D0DB0E7-17D4-477F-BA85-0EDD097B51E8}" type="presOf" srcId="{AF6F2656-080D-4F74-BDDF-69332F3D154C}" destId="{BB445B66-66D6-4A45-966E-F7B53357A1C6}" srcOrd="0" destOrd="0" presId="urn:microsoft.com/office/officeart/2005/8/layout/default"/>
    <dgm:cxn modelId="{0BA257E6-DEDD-4A96-83E3-FD96882C90EE}" srcId="{38598D26-1267-41A1-9018-A07C52849E74}" destId="{AF6F2656-080D-4F74-BDDF-69332F3D154C}" srcOrd="1" destOrd="0" parTransId="{BF9BA852-BEEF-4E80-BCDB-69E699930AE8}" sibTransId="{03F4A9F3-42C2-4D6E-8E16-87DA7829335B}"/>
    <dgm:cxn modelId="{779805B9-AAC7-4073-B8D6-479A143C1D4A}" type="presOf" srcId="{5E4153AE-6075-47AF-A9FC-C3E7C6892542}" destId="{A910CCD6-4314-4DCB-AFD0-62195EA3C747}" srcOrd="0" destOrd="0" presId="urn:microsoft.com/office/officeart/2005/8/layout/default"/>
    <dgm:cxn modelId="{ED67491A-FA45-4A1A-86BF-2B69F88B0893}" type="presOf" srcId="{38598D26-1267-41A1-9018-A07C52849E74}" destId="{9E554761-1E45-4928-927B-C2138F40355E}" srcOrd="0" destOrd="0" presId="urn:microsoft.com/office/officeart/2005/8/layout/default"/>
    <dgm:cxn modelId="{660BCCC1-FC50-441E-9E1E-30324A446EFB}" srcId="{38598D26-1267-41A1-9018-A07C52849E74}" destId="{5E4153AE-6075-47AF-A9FC-C3E7C6892542}" srcOrd="0" destOrd="0" parTransId="{1E89BBC9-7FE1-497E-BD43-7ED444756029}" sibTransId="{0D2F3738-9E6F-436A-9FF2-6C1AB85CBF37}"/>
    <dgm:cxn modelId="{92AB7494-ED68-418A-BCFB-267D1FD8651F}" type="presParOf" srcId="{9E554761-1E45-4928-927B-C2138F40355E}" destId="{A910CCD6-4314-4DCB-AFD0-62195EA3C747}" srcOrd="0" destOrd="0" presId="urn:microsoft.com/office/officeart/2005/8/layout/default"/>
    <dgm:cxn modelId="{844E0E1B-2799-4347-AC91-47CBF445ADA2}" type="presParOf" srcId="{9E554761-1E45-4928-927B-C2138F40355E}" destId="{2266F804-C55F-49B0-A83F-79BF4A41CD29}" srcOrd="1" destOrd="0" presId="urn:microsoft.com/office/officeart/2005/8/layout/default"/>
    <dgm:cxn modelId="{4A0029C5-2F05-4FE5-ABAA-20278942A8F7}" type="presParOf" srcId="{9E554761-1E45-4928-927B-C2138F40355E}" destId="{BB445B66-66D6-4A45-966E-F7B53357A1C6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F2C2B7C-140C-4544-88E7-DF5D39E8121E}" type="doc">
      <dgm:prSet loTypeId="urn:microsoft.com/office/officeart/2005/8/layout/default" loCatId="list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6449BEA5-8757-44BF-AF1B-5973FC1AB289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El Bautismo como experiencia de muerte.</a:t>
          </a:r>
          <a:endParaRPr lang="es-ES" dirty="0">
            <a:solidFill>
              <a:schemeClr val="tx1"/>
            </a:solidFill>
          </a:endParaRPr>
        </a:p>
      </dgm:t>
    </dgm:pt>
    <dgm:pt modelId="{D414E39A-FD9A-41D3-95D7-253254C4EF8B}" type="parTrans" cxnId="{EBD7000E-2AC8-457C-8DFC-BE8DA0DB556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1ECB68C-9C24-41FE-AA84-443C1E454E78}" type="sibTrans" cxnId="{EBD7000E-2AC8-457C-8DFC-BE8DA0DB556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A67F618-BE3E-4306-AEDB-BCA3032D6300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Jesús en el momento de ser bautizado adquirió plena conciencia de la misión que le encomendaba el Padre y sabemos que tal misión no era, sino la entrega incondicional para salvar y liberar a los hombres.</a:t>
          </a:r>
          <a:endParaRPr lang="es-ES" dirty="0">
            <a:solidFill>
              <a:schemeClr val="tx1"/>
            </a:solidFill>
          </a:endParaRPr>
        </a:p>
      </dgm:t>
    </dgm:pt>
    <dgm:pt modelId="{4C60CBE2-A143-4631-ABB8-DADDAB582F43}" type="parTrans" cxnId="{F1E40B70-97DE-44EF-98F5-144CFA19A55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1DDA518-4C6C-487E-B54B-9FFEB135FAC7}" type="sibTrans" cxnId="{F1E40B70-97DE-44EF-98F5-144CFA19A55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EF46D17-41A7-4E74-80E6-246683275199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Al ser bautizados con el agua, los creyentes expresamos nuestra vinculación con Jesús en su muerte.</a:t>
          </a:r>
          <a:endParaRPr lang="es-ES" dirty="0">
            <a:solidFill>
              <a:schemeClr val="tx1"/>
            </a:solidFill>
          </a:endParaRPr>
        </a:p>
      </dgm:t>
    </dgm:pt>
    <dgm:pt modelId="{400FA269-2CE5-4B9F-BBF2-3EC29FAF3623}" type="parTrans" cxnId="{E5039022-717B-4878-AED3-BF24E373F8A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747F74A-8ED2-4D09-BF87-E1CE66352A39}" type="sibTrans" cxnId="{E5039022-717B-4878-AED3-BF24E373F8A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CE64419-1012-4B01-A9C8-BC65675F8DFA}" type="pres">
      <dgm:prSet presAssocID="{9F2C2B7C-140C-4544-88E7-DF5D39E8121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6D7B606-8C75-4219-BFC4-1A0A707BD641}" type="pres">
      <dgm:prSet presAssocID="{6449BEA5-8757-44BF-AF1B-5973FC1AB28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8F5A65E-5592-46D7-8B4E-5D260D340A10}" type="pres">
      <dgm:prSet presAssocID="{F1ECB68C-9C24-41FE-AA84-443C1E454E78}" presName="sibTrans" presStyleCnt="0"/>
      <dgm:spPr/>
      <dgm:t>
        <a:bodyPr/>
        <a:lstStyle/>
        <a:p>
          <a:endParaRPr lang="es-ES"/>
        </a:p>
      </dgm:t>
    </dgm:pt>
    <dgm:pt modelId="{4616BA50-8B7D-4B12-8F76-31050B01FECA}" type="pres">
      <dgm:prSet presAssocID="{0A67F618-BE3E-4306-AEDB-BCA3032D630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0A0C350-36DF-40B2-9D83-5C57CA594026}" type="pres">
      <dgm:prSet presAssocID="{E1DDA518-4C6C-487E-B54B-9FFEB135FAC7}" presName="sibTrans" presStyleCnt="0"/>
      <dgm:spPr/>
      <dgm:t>
        <a:bodyPr/>
        <a:lstStyle/>
        <a:p>
          <a:endParaRPr lang="es-ES"/>
        </a:p>
      </dgm:t>
    </dgm:pt>
    <dgm:pt modelId="{3AE3B5B6-E949-4CC5-B3A7-E03D994469A6}" type="pres">
      <dgm:prSet presAssocID="{6EF46D17-41A7-4E74-80E6-24668327519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6515CD2-9E6A-4D4F-B39D-1AB61F2008BF}" type="presOf" srcId="{6449BEA5-8757-44BF-AF1B-5973FC1AB289}" destId="{B6D7B606-8C75-4219-BFC4-1A0A707BD641}" srcOrd="0" destOrd="0" presId="urn:microsoft.com/office/officeart/2005/8/layout/default"/>
    <dgm:cxn modelId="{3CE5EEAD-D4E9-47E4-953D-EC0AAD48BAFC}" type="presOf" srcId="{0A67F618-BE3E-4306-AEDB-BCA3032D6300}" destId="{4616BA50-8B7D-4B12-8F76-31050B01FECA}" srcOrd="0" destOrd="0" presId="urn:microsoft.com/office/officeart/2005/8/layout/default"/>
    <dgm:cxn modelId="{F1E40B70-97DE-44EF-98F5-144CFA19A555}" srcId="{9F2C2B7C-140C-4544-88E7-DF5D39E8121E}" destId="{0A67F618-BE3E-4306-AEDB-BCA3032D6300}" srcOrd="1" destOrd="0" parTransId="{4C60CBE2-A143-4631-ABB8-DADDAB582F43}" sibTransId="{E1DDA518-4C6C-487E-B54B-9FFEB135FAC7}"/>
    <dgm:cxn modelId="{49A90191-C517-4E3C-8FD9-3EBF869BB8BD}" type="presOf" srcId="{6EF46D17-41A7-4E74-80E6-246683275199}" destId="{3AE3B5B6-E949-4CC5-B3A7-E03D994469A6}" srcOrd="0" destOrd="0" presId="urn:microsoft.com/office/officeart/2005/8/layout/default"/>
    <dgm:cxn modelId="{35E70AAB-1D67-4328-B062-46005055377A}" type="presOf" srcId="{9F2C2B7C-140C-4544-88E7-DF5D39E8121E}" destId="{DCE64419-1012-4B01-A9C8-BC65675F8DFA}" srcOrd="0" destOrd="0" presId="urn:microsoft.com/office/officeart/2005/8/layout/default"/>
    <dgm:cxn modelId="{E5039022-717B-4878-AED3-BF24E373F8AF}" srcId="{9F2C2B7C-140C-4544-88E7-DF5D39E8121E}" destId="{6EF46D17-41A7-4E74-80E6-246683275199}" srcOrd="2" destOrd="0" parTransId="{400FA269-2CE5-4B9F-BBF2-3EC29FAF3623}" sibTransId="{0747F74A-8ED2-4D09-BF87-E1CE66352A39}"/>
    <dgm:cxn modelId="{EBD7000E-2AC8-457C-8DFC-BE8DA0DB5567}" srcId="{9F2C2B7C-140C-4544-88E7-DF5D39E8121E}" destId="{6449BEA5-8757-44BF-AF1B-5973FC1AB289}" srcOrd="0" destOrd="0" parTransId="{D414E39A-FD9A-41D3-95D7-253254C4EF8B}" sibTransId="{F1ECB68C-9C24-41FE-AA84-443C1E454E78}"/>
    <dgm:cxn modelId="{5D58D180-8AB6-4ABE-931F-3EA5B1233A33}" type="presParOf" srcId="{DCE64419-1012-4B01-A9C8-BC65675F8DFA}" destId="{B6D7B606-8C75-4219-BFC4-1A0A707BD641}" srcOrd="0" destOrd="0" presId="urn:microsoft.com/office/officeart/2005/8/layout/default"/>
    <dgm:cxn modelId="{4ED6F45F-B6E8-4C7A-A405-785066BB9C2D}" type="presParOf" srcId="{DCE64419-1012-4B01-A9C8-BC65675F8DFA}" destId="{68F5A65E-5592-46D7-8B4E-5D260D340A10}" srcOrd="1" destOrd="0" presId="urn:microsoft.com/office/officeart/2005/8/layout/default"/>
    <dgm:cxn modelId="{402B3678-E8FB-408A-BC8C-8156D4A8F16B}" type="presParOf" srcId="{DCE64419-1012-4B01-A9C8-BC65675F8DFA}" destId="{4616BA50-8B7D-4B12-8F76-31050B01FECA}" srcOrd="2" destOrd="0" presId="urn:microsoft.com/office/officeart/2005/8/layout/default"/>
    <dgm:cxn modelId="{43596249-C3B6-407F-8E00-EE7BF00F54EF}" type="presParOf" srcId="{DCE64419-1012-4B01-A9C8-BC65675F8DFA}" destId="{A0A0C350-36DF-40B2-9D83-5C57CA594026}" srcOrd="3" destOrd="0" presId="urn:microsoft.com/office/officeart/2005/8/layout/default"/>
    <dgm:cxn modelId="{505B2D89-1089-4C71-9603-7B04BAA4345E}" type="presParOf" srcId="{DCE64419-1012-4B01-A9C8-BC65675F8DFA}" destId="{3AE3B5B6-E949-4CC5-B3A7-E03D994469A6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F2C2B7C-140C-4544-88E7-DF5D39E8121E}" type="doc">
      <dgm:prSet loTypeId="urn:microsoft.com/office/officeart/2005/8/layout/default" loCatId="list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6449BEA5-8757-44BF-AF1B-5973FC1AB289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El Bautismo como experiencia de libertad; pero ¿libertad o liberación de qué? </a:t>
          </a:r>
          <a:endParaRPr lang="es-ES" dirty="0">
            <a:solidFill>
              <a:schemeClr val="tx1"/>
            </a:solidFill>
          </a:endParaRPr>
        </a:p>
      </dgm:t>
    </dgm:pt>
    <dgm:pt modelId="{D414E39A-FD9A-41D3-95D7-253254C4EF8B}" type="parTrans" cxnId="{EBD7000E-2AC8-457C-8DFC-BE8DA0DB556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1ECB68C-9C24-41FE-AA84-443C1E454E78}" type="sibTrans" cxnId="{EBD7000E-2AC8-457C-8DFC-BE8DA0DB556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A67F618-BE3E-4306-AEDB-BCA3032D6300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Del pecado, que según dice el mismo Apóstol Pablo en Romanos 6,14: «El pecado no tendrá dominio sobre ustedes, ya que no viven sometidos a la ley, sino bajo la gracia».</a:t>
          </a:r>
          <a:endParaRPr lang="es-ES" dirty="0">
            <a:solidFill>
              <a:schemeClr val="tx1"/>
            </a:solidFill>
          </a:endParaRPr>
        </a:p>
      </dgm:t>
    </dgm:pt>
    <dgm:pt modelId="{4C60CBE2-A143-4631-ABB8-DADDAB582F43}" type="parTrans" cxnId="{F1E40B70-97DE-44EF-98F5-144CFA19A55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1DDA518-4C6C-487E-B54B-9FFEB135FAC7}" type="sibTrans" cxnId="{F1E40B70-97DE-44EF-98F5-144CFA19A55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CE64419-1012-4B01-A9C8-BC65675F8DFA}" type="pres">
      <dgm:prSet presAssocID="{9F2C2B7C-140C-4544-88E7-DF5D39E8121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6D7B606-8C75-4219-BFC4-1A0A707BD641}" type="pres">
      <dgm:prSet presAssocID="{6449BEA5-8757-44BF-AF1B-5973FC1AB289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8F5A65E-5592-46D7-8B4E-5D260D340A10}" type="pres">
      <dgm:prSet presAssocID="{F1ECB68C-9C24-41FE-AA84-443C1E454E78}" presName="sibTrans" presStyleCnt="0"/>
      <dgm:spPr/>
      <dgm:t>
        <a:bodyPr/>
        <a:lstStyle/>
        <a:p>
          <a:endParaRPr lang="es-ES"/>
        </a:p>
      </dgm:t>
    </dgm:pt>
    <dgm:pt modelId="{4616BA50-8B7D-4B12-8F76-31050B01FECA}" type="pres">
      <dgm:prSet presAssocID="{0A67F618-BE3E-4306-AEDB-BCA3032D6300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BD7000E-2AC8-457C-8DFC-BE8DA0DB5567}" srcId="{9F2C2B7C-140C-4544-88E7-DF5D39E8121E}" destId="{6449BEA5-8757-44BF-AF1B-5973FC1AB289}" srcOrd="0" destOrd="0" parTransId="{D414E39A-FD9A-41D3-95D7-253254C4EF8B}" sibTransId="{F1ECB68C-9C24-41FE-AA84-443C1E454E78}"/>
    <dgm:cxn modelId="{68528043-65EF-4217-B523-53B31CC200E8}" type="presOf" srcId="{6449BEA5-8757-44BF-AF1B-5973FC1AB289}" destId="{B6D7B606-8C75-4219-BFC4-1A0A707BD641}" srcOrd="0" destOrd="0" presId="urn:microsoft.com/office/officeart/2005/8/layout/default"/>
    <dgm:cxn modelId="{ADEE7940-F5B3-499C-8F9B-0CB955456EAC}" type="presOf" srcId="{0A67F618-BE3E-4306-AEDB-BCA3032D6300}" destId="{4616BA50-8B7D-4B12-8F76-31050B01FECA}" srcOrd="0" destOrd="0" presId="urn:microsoft.com/office/officeart/2005/8/layout/default"/>
    <dgm:cxn modelId="{F1E40B70-97DE-44EF-98F5-144CFA19A555}" srcId="{9F2C2B7C-140C-4544-88E7-DF5D39E8121E}" destId="{0A67F618-BE3E-4306-AEDB-BCA3032D6300}" srcOrd="1" destOrd="0" parTransId="{4C60CBE2-A143-4631-ABB8-DADDAB582F43}" sibTransId="{E1DDA518-4C6C-487E-B54B-9FFEB135FAC7}"/>
    <dgm:cxn modelId="{D5660676-F30F-4EAA-9098-C8B4032C7253}" type="presOf" srcId="{9F2C2B7C-140C-4544-88E7-DF5D39E8121E}" destId="{DCE64419-1012-4B01-A9C8-BC65675F8DFA}" srcOrd="0" destOrd="0" presId="urn:microsoft.com/office/officeart/2005/8/layout/default"/>
    <dgm:cxn modelId="{064959FF-D62D-46CE-9F04-35484504FAEA}" type="presParOf" srcId="{DCE64419-1012-4B01-A9C8-BC65675F8DFA}" destId="{B6D7B606-8C75-4219-BFC4-1A0A707BD641}" srcOrd="0" destOrd="0" presId="urn:microsoft.com/office/officeart/2005/8/layout/default"/>
    <dgm:cxn modelId="{3A95F920-B1C4-49BB-B586-5DA7401EFD0D}" type="presParOf" srcId="{DCE64419-1012-4B01-A9C8-BC65675F8DFA}" destId="{68F5A65E-5592-46D7-8B4E-5D260D340A10}" srcOrd="1" destOrd="0" presId="urn:microsoft.com/office/officeart/2005/8/layout/default"/>
    <dgm:cxn modelId="{B729E909-DCE3-43F6-99FE-DDEA1B55D0AA}" type="presParOf" srcId="{DCE64419-1012-4B01-A9C8-BC65675F8DFA}" destId="{4616BA50-8B7D-4B12-8F76-31050B01FECA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BEACA0B-E6D2-477D-B8A2-89E11ABD453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20433FA-795E-49A7-A0B6-19BEF9577FB3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La experiencia del Bautismo tiene que llevarnos a lo siguiente:  </a:t>
          </a:r>
        </a:p>
        <a:p>
          <a:r>
            <a:rPr lang="es-ES" dirty="0" smtClean="0">
              <a:solidFill>
                <a:schemeClr val="tx1"/>
              </a:solidFill>
            </a:rPr>
            <a:t>1. Cambio total en nuestras vidas, que nos conduzca a caminar de una manera nueva.</a:t>
          </a:r>
        </a:p>
        <a:p>
          <a:r>
            <a:rPr lang="es-ES" dirty="0" smtClean="0">
              <a:solidFill>
                <a:schemeClr val="tx1"/>
              </a:solidFill>
            </a:rPr>
            <a:t>2. Buscar desde la libertad, la ruptura de todas las barreras y divisiones que nos separan, porque donde hay divisiones y diferencias, hay limitaciones a la libertad.</a:t>
          </a:r>
          <a:endParaRPr lang="es-ES" dirty="0">
            <a:solidFill>
              <a:schemeClr val="tx1"/>
            </a:solidFill>
          </a:endParaRPr>
        </a:p>
      </dgm:t>
    </dgm:pt>
    <dgm:pt modelId="{EDED0E00-A1D7-4739-BDA8-23BC53C00A01}" type="parTrans" cxnId="{17895C37-6FF7-4F14-98DB-2DDB0D23A78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ADF2313-263A-42F4-B93E-E4C716329270}" type="sibTrans" cxnId="{17895C37-6FF7-4F14-98DB-2DDB0D23A78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6EE4922-04C0-41FB-98C0-CCBF4B3F77EF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Finalmente el Bautismo es la experiencia del Espíritu que se «instala» en nosotros; la experiencia de muerte en Jesús, para luego poder resucitar con Él y en Él, y la experiencia de libertad que nos separa del pecado, haciendo de nosotros hombres nuevos.</a:t>
          </a:r>
          <a:endParaRPr lang="es-ES" dirty="0">
            <a:solidFill>
              <a:schemeClr val="tx1"/>
            </a:solidFill>
          </a:endParaRPr>
        </a:p>
      </dgm:t>
    </dgm:pt>
    <dgm:pt modelId="{49C6DD55-F663-4C89-8409-F98C25FC7D95}" type="parTrans" cxnId="{0E230605-F9DC-428F-B8B9-4BE6B7B3CB7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2237B78-003E-4E39-8BBB-6724B61C5CF4}" type="sibTrans" cxnId="{0E230605-F9DC-428F-B8B9-4BE6B7B3CB7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40C192D-57F9-4935-A3B9-54FDBEF3D1F2}" type="pres">
      <dgm:prSet presAssocID="{9BEACA0B-E6D2-477D-B8A2-89E11ABD453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1701BAB-D98B-48DA-8D19-0BD798BB4EA7}" type="pres">
      <dgm:prSet presAssocID="{120433FA-795E-49A7-A0B6-19BEF9577FB3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5541776-8668-4186-8AA3-3E0E65B58F93}" type="pres">
      <dgm:prSet presAssocID="{3ADF2313-263A-42F4-B93E-E4C716329270}" presName="sibTrans" presStyleCnt="0"/>
      <dgm:spPr/>
    </dgm:pt>
    <dgm:pt modelId="{BC58664C-4253-4ACF-AB39-57D711C10258}" type="pres">
      <dgm:prSet presAssocID="{66EE4922-04C0-41FB-98C0-CCBF4B3F77EF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E230605-F9DC-428F-B8B9-4BE6B7B3CB7B}" srcId="{9BEACA0B-E6D2-477D-B8A2-89E11ABD453B}" destId="{66EE4922-04C0-41FB-98C0-CCBF4B3F77EF}" srcOrd="1" destOrd="0" parTransId="{49C6DD55-F663-4C89-8409-F98C25FC7D95}" sibTransId="{E2237B78-003E-4E39-8BBB-6724B61C5CF4}"/>
    <dgm:cxn modelId="{EB844940-A8BF-4557-A03A-06EF7B59FE9F}" type="presOf" srcId="{120433FA-795E-49A7-A0B6-19BEF9577FB3}" destId="{F1701BAB-D98B-48DA-8D19-0BD798BB4EA7}" srcOrd="0" destOrd="0" presId="urn:microsoft.com/office/officeart/2005/8/layout/default"/>
    <dgm:cxn modelId="{EE94A43C-2808-4346-85D6-22C50EDDDCF8}" type="presOf" srcId="{66EE4922-04C0-41FB-98C0-CCBF4B3F77EF}" destId="{BC58664C-4253-4ACF-AB39-57D711C10258}" srcOrd="0" destOrd="0" presId="urn:microsoft.com/office/officeart/2005/8/layout/default"/>
    <dgm:cxn modelId="{1A2453BF-0E09-4885-A508-940CAA3896BE}" type="presOf" srcId="{9BEACA0B-E6D2-477D-B8A2-89E11ABD453B}" destId="{C40C192D-57F9-4935-A3B9-54FDBEF3D1F2}" srcOrd="0" destOrd="0" presId="urn:microsoft.com/office/officeart/2005/8/layout/default"/>
    <dgm:cxn modelId="{17895C37-6FF7-4F14-98DB-2DDB0D23A786}" srcId="{9BEACA0B-E6D2-477D-B8A2-89E11ABD453B}" destId="{120433FA-795E-49A7-A0B6-19BEF9577FB3}" srcOrd="0" destOrd="0" parTransId="{EDED0E00-A1D7-4739-BDA8-23BC53C00A01}" sibTransId="{3ADF2313-263A-42F4-B93E-E4C716329270}"/>
    <dgm:cxn modelId="{0EB7814A-0F6B-4557-8C25-CC39B28C97F1}" type="presParOf" srcId="{C40C192D-57F9-4935-A3B9-54FDBEF3D1F2}" destId="{F1701BAB-D98B-48DA-8D19-0BD798BB4EA7}" srcOrd="0" destOrd="0" presId="urn:microsoft.com/office/officeart/2005/8/layout/default"/>
    <dgm:cxn modelId="{A5542D2A-F6EA-4CBF-BF37-41F675D98A28}" type="presParOf" srcId="{C40C192D-57F9-4935-A3B9-54FDBEF3D1F2}" destId="{45541776-8668-4186-8AA3-3E0E65B58F93}" srcOrd="1" destOrd="0" presId="urn:microsoft.com/office/officeart/2005/8/layout/default"/>
    <dgm:cxn modelId="{03DE048C-3E95-46DC-B1F0-867A6C9C391E}" type="presParOf" srcId="{C40C192D-57F9-4935-A3B9-54FDBEF3D1F2}" destId="{BC58664C-4253-4ACF-AB39-57D711C10258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9/11/2021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324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9/11/2021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023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9/11/2021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984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9/11/2021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519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9/11/2021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984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9/11/2021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248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9/11/2021</a:t>
            </a:fld>
            <a:endParaRPr lang="en-U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147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9/11/2021</a:t>
            </a:fld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864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9/11/2021</a:t>
            </a:fld>
            <a:endParaRPr lang="en-U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096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9/11/2021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392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9/11/2021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436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9/11/2021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432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http://www.cristianoshispanos.com/wp-content/uploads/2011/03/Bautismo-bautizo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5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1.gif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12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4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320024" y="266339"/>
            <a:ext cx="8347863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EJE II</a:t>
            </a:r>
            <a:br>
              <a:rPr lang="es-E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</a:br>
            <a:r>
              <a:rPr lang="es-E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FORMACIÓN CRISTIANA   </a:t>
            </a:r>
            <a:br>
              <a:rPr lang="es-E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</a:br>
            <a:r>
              <a:rPr lang="es-E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TEMA </a:t>
            </a:r>
            <a:r>
              <a:rPr lang="es-E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10</a:t>
            </a:r>
            <a:endParaRPr lang="es-ES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es-E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RENOVAR LA FE DEL BAUTISMO</a:t>
            </a:r>
          </a:p>
        </p:txBody>
      </p:sp>
      <p:pic>
        <p:nvPicPr>
          <p:cNvPr id="4" name="Imagen 3" descr="http://www.cristianoshispanos.com/wp-content/uploads/2011/03/Bautismo-bautizo.jpg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870" y="2737686"/>
            <a:ext cx="4386169" cy="36759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028849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796031441"/>
              </p:ext>
            </p:extLst>
          </p:nvPr>
        </p:nvGraphicFramePr>
        <p:xfrm>
          <a:off x="285262" y="520374"/>
          <a:ext cx="525975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Ver las imÃ¡genes de orige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154" y="625577"/>
            <a:ext cx="5164992" cy="527381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257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44415" y="1091956"/>
            <a:ext cx="10515600" cy="1627798"/>
          </a:xfrm>
        </p:spPr>
        <p:txBody>
          <a:bodyPr>
            <a:noAutofit/>
          </a:bodyPr>
          <a:lstStyle/>
          <a:p>
            <a:pPr algn="ctr"/>
            <a:r>
              <a:rPr lang="es-ES" sz="5400" dirty="0" smtClean="0">
                <a:latin typeface="Arial Black" pitchFamily="34" charset="0"/>
              </a:rPr>
              <a:t>¡DIOS LES BENDIGA!</a:t>
            </a:r>
            <a:endParaRPr lang="es-ES" sz="5400" dirty="0">
              <a:latin typeface="Arial Black" pitchFamily="34" charset="0"/>
            </a:endParaRPr>
          </a:p>
        </p:txBody>
      </p:sp>
      <p:pic>
        <p:nvPicPr>
          <p:cNvPr id="4098" name="Picture 2" descr="Ver las imÃ¡genes de ori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095" y="2834111"/>
            <a:ext cx="4866422" cy="364981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792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10578"/>
            <a:ext cx="10515600" cy="897005"/>
          </a:xfrm>
        </p:spPr>
        <p:txBody>
          <a:bodyPr>
            <a:normAutofit/>
          </a:bodyPr>
          <a:lstStyle/>
          <a:p>
            <a:r>
              <a:rPr lang="es-ES" sz="4800" b="1" dirty="0">
                <a:latin typeface="Arial Black" panose="020B0A04020102020204" pitchFamily="34" charset="0"/>
              </a:rPr>
              <a:t>1.	TEOLOGÍA DEL BAUTISMO</a:t>
            </a:r>
            <a:endParaRPr lang="es-ES" sz="4800" dirty="0">
              <a:latin typeface="Arial Black" panose="020B0A04020102020204" pitchFamily="34" charset="0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8390095"/>
              </p:ext>
            </p:extLst>
          </p:nvPr>
        </p:nvGraphicFramePr>
        <p:xfrm>
          <a:off x="141667" y="1107582"/>
          <a:ext cx="7366715" cy="5434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Resultado de imagen para BAUTISM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997" y="1493679"/>
            <a:ext cx="3781560" cy="450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35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2938709"/>
              </p:ext>
            </p:extLst>
          </p:nvPr>
        </p:nvGraphicFramePr>
        <p:xfrm>
          <a:off x="545123" y="477471"/>
          <a:ext cx="5398477" cy="5677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Ver las imÃ¡genes de orige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067" y="1592017"/>
            <a:ext cx="5648143" cy="37654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678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287093" y="590352"/>
            <a:ext cx="9289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O" sz="2400" b="1" dirty="0"/>
              <a:t>ELEMENTOS SIMBÓLICOS Y CELEBRATIVOS DEL </a:t>
            </a:r>
            <a:r>
              <a:rPr lang="es-CO" sz="2400" b="1" dirty="0" smtClean="0"/>
              <a:t>BAUTISMO</a:t>
            </a:r>
          </a:p>
          <a:p>
            <a:pPr lvl="0"/>
            <a:r>
              <a:rPr lang="es-ES" sz="2400" dirty="0"/>
              <a:t>2.1.	CELEBRACIÓN DEL BAUTISMO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269720180"/>
              </p:ext>
            </p:extLst>
          </p:nvPr>
        </p:nvGraphicFramePr>
        <p:xfrm>
          <a:off x="412761" y="1537260"/>
          <a:ext cx="11513076" cy="4992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553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789943809"/>
              </p:ext>
            </p:extLst>
          </p:nvPr>
        </p:nvGraphicFramePr>
        <p:xfrm>
          <a:off x="187569" y="1395046"/>
          <a:ext cx="11758245" cy="4806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ángulo 3"/>
          <p:cNvSpPr/>
          <p:nvPr/>
        </p:nvSpPr>
        <p:spPr>
          <a:xfrm>
            <a:off x="794906" y="675118"/>
            <a:ext cx="5785495" cy="5559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lvl="1" indent="-28575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S" sz="28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SÍMBOLOS </a:t>
            </a:r>
            <a:r>
              <a:rPr lang="es-ES" sz="2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 BAUTISMO</a:t>
            </a:r>
            <a:endParaRPr lang="es-E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37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72407" y="1087071"/>
            <a:ext cx="5351584" cy="435133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s-ES" dirty="0"/>
              <a:t>Toda la comunidad es signo de la presencia de Cristo, ella lo transparenta. Por eso es recomendable que padres, padrinos y acompañantes realicen una renovación de las promesas bautismales, las mismas que pueden ayudar a una mayor purificación de la comunidad y acercarla más a Jesucristo. </a:t>
            </a:r>
            <a:r>
              <a:rPr lang="es-ES" i="1" dirty="0"/>
              <a:t>(Juan 3,5)</a:t>
            </a: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2050" name="Picture 2" descr="Ver las imÃ¡genes de ori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991" y="1324709"/>
            <a:ext cx="6052326" cy="437270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665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5997" y="246186"/>
            <a:ext cx="10515600" cy="1270154"/>
          </a:xfrm>
        </p:spPr>
        <p:txBody>
          <a:bodyPr>
            <a:normAutofit fontScale="90000"/>
          </a:bodyPr>
          <a:lstStyle/>
          <a:p>
            <a:pPr algn="ctr"/>
            <a:r>
              <a:rPr lang="es-CO" sz="3600" b="1" dirty="0" smtClean="0">
                <a:latin typeface="Arial Black" panose="020B0A04020102020204" pitchFamily="34" charset="0"/>
              </a:rPr>
              <a:t>TRES FACETAS DEL BAUTISMO:</a:t>
            </a:r>
            <a:br>
              <a:rPr lang="es-CO" sz="3600" b="1" dirty="0" smtClean="0">
                <a:latin typeface="Arial Black" panose="020B0A04020102020204" pitchFamily="34" charset="0"/>
              </a:rPr>
            </a:br>
            <a:r>
              <a:rPr lang="es-CO" sz="3600" b="1" dirty="0" smtClean="0">
                <a:latin typeface="Arial Black" panose="020B0A04020102020204" pitchFamily="34" charset="0"/>
              </a:rPr>
              <a:t/>
            </a:r>
            <a:br>
              <a:rPr lang="es-CO" sz="3600" b="1" dirty="0" smtClean="0">
                <a:latin typeface="Arial Black" panose="020B0A04020102020204" pitchFamily="34" charset="0"/>
              </a:rPr>
            </a:br>
            <a:r>
              <a:rPr lang="es-CO" sz="3600" b="1" dirty="0" smtClean="0">
                <a:latin typeface="Arial Black" panose="020B0A04020102020204" pitchFamily="34" charset="0"/>
              </a:rPr>
              <a:t>PRIMERA FACETA</a:t>
            </a:r>
            <a:endParaRPr lang="es-ES" sz="3600" dirty="0">
              <a:latin typeface="Arial Black" panose="020B0A04020102020204" pitchFamily="34" charset="0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8654439"/>
              </p:ext>
            </p:extLst>
          </p:nvPr>
        </p:nvGraphicFramePr>
        <p:xfrm>
          <a:off x="5068331" y="1516339"/>
          <a:ext cx="6861071" cy="5051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Resultado de imagen para bautismo catolic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037" y="1927692"/>
            <a:ext cx="4989445" cy="3742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25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775" y="160337"/>
            <a:ext cx="10515600" cy="985373"/>
          </a:xfrm>
        </p:spPr>
        <p:txBody>
          <a:bodyPr/>
          <a:lstStyle/>
          <a:p>
            <a:pPr algn="ctr"/>
            <a:r>
              <a:rPr lang="es-CO" sz="3200" b="1" dirty="0" smtClean="0">
                <a:latin typeface="Arial Black" panose="020B0A04020102020204" pitchFamily="34" charset="0"/>
              </a:rPr>
              <a:t>SEGUNDA FACETA</a:t>
            </a:r>
            <a:endParaRPr lang="es-ES" sz="3200" dirty="0">
              <a:latin typeface="Arial Black" panose="020B0A04020102020204" pitchFamily="34" charset="0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5123840"/>
              </p:ext>
            </p:extLst>
          </p:nvPr>
        </p:nvGraphicFramePr>
        <p:xfrm>
          <a:off x="3823071" y="1164512"/>
          <a:ext cx="4185738" cy="5335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AutoShape 2" descr="Resultado de imagen para bautismo de jes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AutoShape 4" descr="Resultado de imagen para bautismo de jesu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5125" name="Picture 5" descr="C:\Users\MONICA COBOS\Downloads\1409574483_bautism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312241"/>
            <a:ext cx="3484666" cy="47798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Imagen relacionad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490" y="1556625"/>
            <a:ext cx="3485694" cy="431980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05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1419" y="238515"/>
            <a:ext cx="10515600" cy="985373"/>
          </a:xfrm>
        </p:spPr>
        <p:txBody>
          <a:bodyPr/>
          <a:lstStyle/>
          <a:p>
            <a:pPr algn="ctr"/>
            <a:r>
              <a:rPr lang="es-CO" sz="3200" b="1" dirty="0" smtClean="0">
                <a:latin typeface="Arial Black" panose="020B0A04020102020204" pitchFamily="34" charset="0"/>
              </a:rPr>
              <a:t>TERCERA FACETA</a:t>
            </a:r>
            <a:endParaRPr lang="es-ES" sz="3200" dirty="0">
              <a:latin typeface="Arial Black" panose="020B0A04020102020204" pitchFamily="34" charset="0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532934"/>
              </p:ext>
            </p:extLst>
          </p:nvPr>
        </p:nvGraphicFramePr>
        <p:xfrm>
          <a:off x="837524" y="1223888"/>
          <a:ext cx="5881088" cy="5335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AutoShape 2" descr="Resultado de imagen para bautismo catol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23957" y="2237587"/>
            <a:ext cx="3877716" cy="33082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2601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</TotalTime>
  <Words>959</Words>
  <Application>Microsoft Office PowerPoint</Application>
  <PresentationFormat>Panorámica</PresentationFormat>
  <Paragraphs>58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Times New Roman</vt:lpstr>
      <vt:lpstr>Tema de Office</vt:lpstr>
      <vt:lpstr>Presentación de PowerPoint</vt:lpstr>
      <vt:lpstr>1. TEOLOGÍA DEL BAUTISMO</vt:lpstr>
      <vt:lpstr>Presentación de PowerPoint</vt:lpstr>
      <vt:lpstr>Presentación de PowerPoint</vt:lpstr>
      <vt:lpstr>Presentación de PowerPoint</vt:lpstr>
      <vt:lpstr>Presentación de PowerPoint</vt:lpstr>
      <vt:lpstr>TRES FACETAS DEL BAUTISMO:  PRIMERA FACETA</vt:lpstr>
      <vt:lpstr>SEGUNDA FACETA</vt:lpstr>
      <vt:lpstr>TERCERA FACETA</vt:lpstr>
      <vt:lpstr>Presentación de PowerPoint</vt:lpstr>
      <vt:lpstr>¡DIOS LES BENDIGA!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Anonimo</dc:creator>
  <cp:lastModifiedBy>HP</cp:lastModifiedBy>
  <cp:revision>34</cp:revision>
  <dcterms:created xsi:type="dcterms:W3CDTF">2018-01-31T14:54:16Z</dcterms:created>
  <dcterms:modified xsi:type="dcterms:W3CDTF">2021-09-12T00:58:47Z</dcterms:modified>
</cp:coreProperties>
</file>