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64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0D00-0DC1-244F-BFCF-49214111050A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10E84-8C83-244C-89B2-4DF6F4AF321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419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10E84-8C83-244C-89B2-4DF6F4AF321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94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7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1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9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46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10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31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30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61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31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2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F76D-0CEC-504D-82A3-F4D3AB0160CE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4060-BF78-AF45-B43B-B412A71E4D6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77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46C0D36-A018-E544-BB4B-AF63CCBA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5970960-1C13-7841-A8F0-986CBAE1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0C00867-9C26-854A-870F-08561D34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124AE73-CFC2-124E-A00F-5362EDE34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3AAABA9-4804-E745-8B39-3C3BFB03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48DC7E0-1239-864A-B677-05D46D41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F7E159-EB26-2A4E-B756-48DA2B9E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E5F791-A201-954A-8D8E-8ED33ADF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EB80D24-77D9-8A48-9C02-1A716B84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11CD876-DF62-984E-AE67-870EE03F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AD5557D-7511-0F48-ADAF-C737EEFBF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18D8A9D-0B87-4647-B8FC-35E92023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</Words>
  <Application>Microsoft Office PowerPoint</Application>
  <PresentationFormat>Presentación en pantalla 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NÉSTOR GÓMEZ</dc:creator>
  <cp:keywords/>
  <dc:description/>
  <cp:lastModifiedBy>HP</cp:lastModifiedBy>
  <cp:revision>3</cp:revision>
  <dcterms:created xsi:type="dcterms:W3CDTF">2018-08-30T18:59:33Z</dcterms:created>
  <dcterms:modified xsi:type="dcterms:W3CDTF">2021-09-14T01:52:21Z</dcterms:modified>
  <cp:category/>
</cp:coreProperties>
</file>