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0ADFAC5-D44E-4996-A800-33FA612DF613}" type="doc">
      <dgm:prSet loTypeId="urn:microsoft.com/office/officeart/2005/8/layout/default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4730342-CB65-4E73-95D4-57F84641C53E}">
      <dgm:prSet phldrT="[Texto]"/>
      <dgm:spPr/>
      <dgm:t>
        <a:bodyPr/>
        <a:lstStyle/>
        <a:p>
          <a:r>
            <a:rPr lang="es-ES" i="1" dirty="0" smtClean="0">
              <a:solidFill>
                <a:schemeClr val="tx1"/>
              </a:solidFill>
            </a:rPr>
            <a:t>«La Sagrada Eucaristía culmina la iniciación cristiana. Los que han sido elevados a la dignidad del sacerdocio real por el Bautismo y configurados más profundamente con Cristo, por la Confirmación, participan por medio de la Eucaristía con toda la comunidad en el sacrificio mismo del Señor». (CIC 1322)</a:t>
          </a:r>
          <a:endParaRPr lang="es-ES" dirty="0">
            <a:solidFill>
              <a:schemeClr val="tx1"/>
            </a:solidFill>
          </a:endParaRPr>
        </a:p>
      </dgm:t>
    </dgm:pt>
    <dgm:pt modelId="{803FAE24-834B-4D72-A0D4-264294D812E2}" type="parTrans" cxnId="{63811038-44B2-435D-9236-FBBF247E83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F0C6ECE-42C5-4CE3-9FC6-B3BA00F5DEC4}" type="sibTrans" cxnId="{63811038-44B2-435D-9236-FBBF247E83CA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E145CA6-7930-4A23-9EAA-CFDE3D33C7C8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Al hablar de </a:t>
          </a:r>
          <a:r>
            <a:rPr lang="es-ES" i="1" dirty="0" smtClean="0">
              <a:solidFill>
                <a:schemeClr val="tx1"/>
              </a:solidFill>
            </a:rPr>
            <a:t>culminar</a:t>
          </a:r>
          <a:r>
            <a:rPr lang="es-ES" dirty="0" smtClean="0">
              <a:solidFill>
                <a:schemeClr val="tx1"/>
              </a:solidFill>
            </a:rPr>
            <a:t> se entiende que se ha hecho todo un proceso, se ha finalizado la primera etapa. </a:t>
          </a:r>
          <a:endParaRPr lang="es-ES" dirty="0">
            <a:solidFill>
              <a:schemeClr val="tx1"/>
            </a:solidFill>
          </a:endParaRPr>
        </a:p>
      </dgm:t>
    </dgm:pt>
    <dgm:pt modelId="{F168CAF1-2536-4EEF-BA2B-0F1C93B4EB62}" type="parTrans" cxnId="{7656EC8C-48D8-4877-81A6-AB238376A2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83883A6E-659E-4064-A997-0487A49DF67D}" type="sibTrans" cxnId="{7656EC8C-48D8-4877-81A6-AB238376A247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E699EA0-416C-42BF-8E5F-A3DA8438CAC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Nos dicen que por la Confirmación nos convertimos en soldados de Cristo, luego como soldados, tenemos que asegurar nuestro compromiso de cumplir fielmente con todos nuestros deberes. </a:t>
          </a:r>
          <a:endParaRPr lang="es-ES" dirty="0">
            <a:solidFill>
              <a:schemeClr val="tx1"/>
            </a:solidFill>
          </a:endParaRPr>
        </a:p>
      </dgm:t>
    </dgm:pt>
    <dgm:pt modelId="{A4F7F579-2AFB-4F73-AB9A-E03B45CDF766}" type="parTrans" cxnId="{603F8005-BBEB-40D8-BB3F-597EEEC693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4AFF8F1-49FE-4BDF-BE88-4875567D55F6}" type="sibTrans" cxnId="{603F8005-BBEB-40D8-BB3F-597EEEC69303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7444E7-9AB2-4FA3-92C5-43CA08FE0E46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Para los cristianos, Eucaristía es sinónimo de comunión y como su nombre lo indica, es común-unión.</a:t>
          </a:r>
          <a:endParaRPr lang="es-ES" dirty="0">
            <a:solidFill>
              <a:schemeClr val="tx1"/>
            </a:solidFill>
          </a:endParaRPr>
        </a:p>
      </dgm:t>
    </dgm:pt>
    <dgm:pt modelId="{88230664-9B40-475C-AA8A-6931F9DF2BD9}" type="parTrans" cxnId="{20719FC4-2DB0-4375-938C-5819CCEA3C6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6563E0F5-4116-4635-AD17-555F7880FF2B}" type="sibTrans" cxnId="{20719FC4-2DB0-4375-938C-5819CCEA3C60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9DA7F734-6437-4EFB-A140-8F43B5034870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Cada vez que celebramos la Eucaristía o Misa, «sigue y seguirá en pie la verdad fundamental de nuestra fe católica … Es el memorial que actualiza para los fieles, la pasión, muerte y resurrección de Jesús, cuya presencia en dicho misterio es real».</a:t>
          </a:r>
          <a:endParaRPr lang="es-ES" dirty="0">
            <a:solidFill>
              <a:schemeClr val="tx1"/>
            </a:solidFill>
          </a:endParaRPr>
        </a:p>
      </dgm:t>
    </dgm:pt>
    <dgm:pt modelId="{3DB68291-0599-4770-863C-F12F84BA7DD5}" type="parTrans" cxnId="{02EBAB37-3B3D-4236-8044-F26477819B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9F08B24-787E-4024-9B7A-43AF657DB37B}" type="sibTrans" cxnId="{02EBAB37-3B3D-4236-8044-F26477819BDC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2C934EC-065D-4365-B55D-F32C2537F122}" type="pres">
      <dgm:prSet presAssocID="{D0ADFAC5-D44E-4996-A800-33FA612DF61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287552BD-DCB6-41B4-9240-A1D6ECDA9C9D}" type="pres">
      <dgm:prSet presAssocID="{F4730342-CB65-4E73-95D4-57F84641C53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CC9C45C-9F2C-48E2-9F3E-BA217D4A078D}" type="pres">
      <dgm:prSet presAssocID="{FF0C6ECE-42C5-4CE3-9FC6-B3BA00F5DEC4}" presName="sibTrans" presStyleCnt="0"/>
      <dgm:spPr/>
    </dgm:pt>
    <dgm:pt modelId="{4D7442C1-432F-4112-B710-E035C7F5CEDA}" type="pres">
      <dgm:prSet presAssocID="{6E145CA6-7930-4A23-9EAA-CFDE3D33C7C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48B2F9F-92F2-476C-87C7-297CDECC9AA2}" type="pres">
      <dgm:prSet presAssocID="{83883A6E-659E-4064-A997-0487A49DF67D}" presName="sibTrans" presStyleCnt="0"/>
      <dgm:spPr/>
    </dgm:pt>
    <dgm:pt modelId="{272FB825-BD59-418B-A113-0EF7A86D2ACF}" type="pres">
      <dgm:prSet presAssocID="{2E699EA0-416C-42BF-8E5F-A3DA8438CAC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FF84767-F048-4163-9659-1695573E6FC3}" type="pres">
      <dgm:prSet presAssocID="{04AFF8F1-49FE-4BDF-BE88-4875567D55F6}" presName="sibTrans" presStyleCnt="0"/>
      <dgm:spPr/>
    </dgm:pt>
    <dgm:pt modelId="{EF17549D-CAFB-4B32-9298-95892B9F891E}" type="pres">
      <dgm:prSet presAssocID="{227444E7-9AB2-4FA3-92C5-43CA08FE0E46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6F73970-E64E-4B23-B062-4E25C92C5D30}" type="pres">
      <dgm:prSet presAssocID="{6563E0F5-4116-4635-AD17-555F7880FF2B}" presName="sibTrans" presStyleCnt="0"/>
      <dgm:spPr/>
    </dgm:pt>
    <dgm:pt modelId="{A0A0C834-07DD-46CE-836E-25E68B9E7FF9}" type="pres">
      <dgm:prSet presAssocID="{9DA7F734-6437-4EFB-A140-8F43B5034870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09AA3F1-6765-410A-B5F4-C4E5F8797C89}" type="presOf" srcId="{2E699EA0-416C-42BF-8E5F-A3DA8438CACE}" destId="{272FB825-BD59-418B-A113-0EF7A86D2ACF}" srcOrd="0" destOrd="0" presId="urn:microsoft.com/office/officeart/2005/8/layout/default"/>
    <dgm:cxn modelId="{CA97B4A1-30F6-41D0-9902-9963F601FDF3}" type="presOf" srcId="{6E145CA6-7930-4A23-9EAA-CFDE3D33C7C8}" destId="{4D7442C1-432F-4112-B710-E035C7F5CEDA}" srcOrd="0" destOrd="0" presId="urn:microsoft.com/office/officeart/2005/8/layout/default"/>
    <dgm:cxn modelId="{4E3FF939-A571-431D-A6BE-1DED428AACF1}" type="presOf" srcId="{D0ADFAC5-D44E-4996-A800-33FA612DF613}" destId="{22C934EC-065D-4365-B55D-F32C2537F122}" srcOrd="0" destOrd="0" presId="urn:microsoft.com/office/officeart/2005/8/layout/default"/>
    <dgm:cxn modelId="{02EBAB37-3B3D-4236-8044-F26477819BDC}" srcId="{D0ADFAC5-D44E-4996-A800-33FA612DF613}" destId="{9DA7F734-6437-4EFB-A140-8F43B5034870}" srcOrd="4" destOrd="0" parTransId="{3DB68291-0599-4770-863C-F12F84BA7DD5}" sibTransId="{09F08B24-787E-4024-9B7A-43AF657DB37B}"/>
    <dgm:cxn modelId="{603F8005-BBEB-40D8-BB3F-597EEEC69303}" srcId="{D0ADFAC5-D44E-4996-A800-33FA612DF613}" destId="{2E699EA0-416C-42BF-8E5F-A3DA8438CACE}" srcOrd="2" destOrd="0" parTransId="{A4F7F579-2AFB-4F73-AB9A-E03B45CDF766}" sibTransId="{04AFF8F1-49FE-4BDF-BE88-4875567D55F6}"/>
    <dgm:cxn modelId="{63811038-44B2-435D-9236-FBBF247E83CA}" srcId="{D0ADFAC5-D44E-4996-A800-33FA612DF613}" destId="{F4730342-CB65-4E73-95D4-57F84641C53E}" srcOrd="0" destOrd="0" parTransId="{803FAE24-834B-4D72-A0D4-264294D812E2}" sibTransId="{FF0C6ECE-42C5-4CE3-9FC6-B3BA00F5DEC4}"/>
    <dgm:cxn modelId="{7656EC8C-48D8-4877-81A6-AB238376A247}" srcId="{D0ADFAC5-D44E-4996-A800-33FA612DF613}" destId="{6E145CA6-7930-4A23-9EAA-CFDE3D33C7C8}" srcOrd="1" destOrd="0" parTransId="{F168CAF1-2536-4EEF-BA2B-0F1C93B4EB62}" sibTransId="{83883A6E-659E-4064-A997-0487A49DF67D}"/>
    <dgm:cxn modelId="{8F6078AD-01E6-4B10-8640-8A67B7F59BA9}" type="presOf" srcId="{F4730342-CB65-4E73-95D4-57F84641C53E}" destId="{287552BD-DCB6-41B4-9240-A1D6ECDA9C9D}" srcOrd="0" destOrd="0" presId="urn:microsoft.com/office/officeart/2005/8/layout/default"/>
    <dgm:cxn modelId="{EAF9C588-5A27-4C46-A9C4-4BA8CCDED401}" type="presOf" srcId="{9DA7F734-6437-4EFB-A140-8F43B5034870}" destId="{A0A0C834-07DD-46CE-836E-25E68B9E7FF9}" srcOrd="0" destOrd="0" presId="urn:microsoft.com/office/officeart/2005/8/layout/default"/>
    <dgm:cxn modelId="{20719FC4-2DB0-4375-938C-5819CCEA3C60}" srcId="{D0ADFAC5-D44E-4996-A800-33FA612DF613}" destId="{227444E7-9AB2-4FA3-92C5-43CA08FE0E46}" srcOrd="3" destOrd="0" parTransId="{88230664-9B40-475C-AA8A-6931F9DF2BD9}" sibTransId="{6563E0F5-4116-4635-AD17-555F7880FF2B}"/>
    <dgm:cxn modelId="{EA81331E-9A12-42F8-9265-4A6437537C53}" type="presOf" srcId="{227444E7-9AB2-4FA3-92C5-43CA08FE0E46}" destId="{EF17549D-CAFB-4B32-9298-95892B9F891E}" srcOrd="0" destOrd="0" presId="urn:microsoft.com/office/officeart/2005/8/layout/default"/>
    <dgm:cxn modelId="{E522444C-8EAA-402E-A8A5-2C567CD8E88D}" type="presParOf" srcId="{22C934EC-065D-4365-B55D-F32C2537F122}" destId="{287552BD-DCB6-41B4-9240-A1D6ECDA9C9D}" srcOrd="0" destOrd="0" presId="urn:microsoft.com/office/officeart/2005/8/layout/default"/>
    <dgm:cxn modelId="{A3D20EAF-0C4A-4332-86BA-ABE0D3824FDD}" type="presParOf" srcId="{22C934EC-065D-4365-B55D-F32C2537F122}" destId="{ACC9C45C-9F2C-48E2-9F3E-BA217D4A078D}" srcOrd="1" destOrd="0" presId="urn:microsoft.com/office/officeart/2005/8/layout/default"/>
    <dgm:cxn modelId="{D8FB9619-47E4-44A8-80FD-9DBEF7ED7562}" type="presParOf" srcId="{22C934EC-065D-4365-B55D-F32C2537F122}" destId="{4D7442C1-432F-4112-B710-E035C7F5CEDA}" srcOrd="2" destOrd="0" presId="urn:microsoft.com/office/officeart/2005/8/layout/default"/>
    <dgm:cxn modelId="{3FEC8023-5DE1-4034-AC88-AB04969732C6}" type="presParOf" srcId="{22C934EC-065D-4365-B55D-F32C2537F122}" destId="{948B2F9F-92F2-476C-87C7-297CDECC9AA2}" srcOrd="3" destOrd="0" presId="urn:microsoft.com/office/officeart/2005/8/layout/default"/>
    <dgm:cxn modelId="{D523AA78-F922-4B79-A313-91FD2A662CA4}" type="presParOf" srcId="{22C934EC-065D-4365-B55D-F32C2537F122}" destId="{272FB825-BD59-418B-A113-0EF7A86D2ACF}" srcOrd="4" destOrd="0" presId="urn:microsoft.com/office/officeart/2005/8/layout/default"/>
    <dgm:cxn modelId="{6EFCB5BC-BE8B-49CD-A8BB-AD751E313912}" type="presParOf" srcId="{22C934EC-065D-4365-B55D-F32C2537F122}" destId="{3FF84767-F048-4163-9659-1695573E6FC3}" srcOrd="5" destOrd="0" presId="urn:microsoft.com/office/officeart/2005/8/layout/default"/>
    <dgm:cxn modelId="{0CF4262B-70CC-4F26-A3A6-81F7D7D1B09D}" type="presParOf" srcId="{22C934EC-065D-4365-B55D-F32C2537F122}" destId="{EF17549D-CAFB-4B32-9298-95892B9F891E}" srcOrd="6" destOrd="0" presId="urn:microsoft.com/office/officeart/2005/8/layout/default"/>
    <dgm:cxn modelId="{BED01C13-D6CC-49B2-8BD9-BECE224B3F69}" type="presParOf" srcId="{22C934EC-065D-4365-B55D-F32C2537F122}" destId="{F6F73970-E64E-4B23-B062-4E25C92C5D30}" srcOrd="7" destOrd="0" presId="urn:microsoft.com/office/officeart/2005/8/layout/default"/>
    <dgm:cxn modelId="{4ABF041B-A900-4610-9E88-FACCE457F4AA}" type="presParOf" srcId="{22C934EC-065D-4365-B55D-F32C2537F122}" destId="{A0A0C834-07DD-46CE-836E-25E68B9E7FF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E9E03A9-C253-466A-AE9A-A7DBA0F239AE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81A34CE-2079-4ED6-B5A2-C87C02C82B16}">
      <dgm:prSet phldrT="[Texto]"/>
      <dgm:spPr/>
      <dgm:t>
        <a:bodyPr/>
        <a:lstStyle/>
        <a:p>
          <a:r>
            <a:rPr lang="es-ES" dirty="0" smtClean="0"/>
            <a:t>El Concilio de Trento, convocado por el Papa Inocencio III en el siglo XVI, nos hace comprender la realidad de la presencia de Jesús y el cambio de las sustancias del pan y del vino, en la sustancia del cuerpo y la sangre de Cristo.</a:t>
          </a:r>
          <a:endParaRPr lang="es-ES" dirty="0"/>
        </a:p>
      </dgm:t>
    </dgm:pt>
    <dgm:pt modelId="{CD80D801-65F1-46D7-A6A9-FDAADAE8E503}" type="parTrans" cxnId="{52E07CF4-E67D-40B1-94CA-99D4A0FFC9D2}">
      <dgm:prSet/>
      <dgm:spPr/>
      <dgm:t>
        <a:bodyPr/>
        <a:lstStyle/>
        <a:p>
          <a:endParaRPr lang="es-ES"/>
        </a:p>
      </dgm:t>
    </dgm:pt>
    <dgm:pt modelId="{4581D029-8D2B-47B7-A4DE-2B8ACB59F93F}" type="sibTrans" cxnId="{52E07CF4-E67D-40B1-94CA-99D4A0FFC9D2}">
      <dgm:prSet/>
      <dgm:spPr/>
      <dgm:t>
        <a:bodyPr/>
        <a:lstStyle/>
        <a:p>
          <a:endParaRPr lang="es-ES"/>
        </a:p>
      </dgm:t>
    </dgm:pt>
    <dgm:pt modelId="{6A7A9447-B22F-4D34-9530-968B2A01138D}">
      <dgm:prSet phldrT="[Texto]"/>
      <dgm:spPr/>
      <dgm:t>
        <a:bodyPr/>
        <a:lstStyle/>
        <a:p>
          <a:r>
            <a:rPr lang="es-ES" dirty="0" smtClean="0"/>
            <a:t>«Jesús se hace realmente presente en las formas eucarísticas, en el altar de piedra, en la asamblea, a través de las palabras y del canon o plegaria eucarística y a partir de los signos reales del pan y del vino».</a:t>
          </a:r>
          <a:endParaRPr lang="es-ES" dirty="0"/>
        </a:p>
      </dgm:t>
    </dgm:pt>
    <dgm:pt modelId="{2AD3C1A7-EBD3-4A25-9A8F-51FDA297A07D}" type="parTrans" cxnId="{1F08CBC7-9DE7-4C1D-86D6-5937C9A3BCF1}">
      <dgm:prSet/>
      <dgm:spPr/>
      <dgm:t>
        <a:bodyPr/>
        <a:lstStyle/>
        <a:p>
          <a:endParaRPr lang="es-ES"/>
        </a:p>
      </dgm:t>
    </dgm:pt>
    <dgm:pt modelId="{AC53C851-66D4-451E-99AA-7B148B5105F6}" type="sibTrans" cxnId="{1F08CBC7-9DE7-4C1D-86D6-5937C9A3BCF1}">
      <dgm:prSet/>
      <dgm:spPr/>
      <dgm:t>
        <a:bodyPr/>
        <a:lstStyle/>
        <a:p>
          <a:endParaRPr lang="es-ES"/>
        </a:p>
      </dgm:t>
    </dgm:pt>
    <dgm:pt modelId="{660185AF-DDF2-4C37-9203-298DE6C68F98}">
      <dgm:prSet phldrT="[Texto]"/>
      <dgm:spPr/>
      <dgm:t>
        <a:bodyPr/>
        <a:lstStyle/>
        <a:p>
          <a:r>
            <a:rPr lang="es-ES" dirty="0" smtClean="0"/>
            <a:t>Señala una presencia real de Jesús: </a:t>
          </a:r>
          <a:r>
            <a:rPr lang="es-ES" i="1" dirty="0" smtClean="0"/>
            <a:t>“Este es mi cuerpo... Esta es mi sangre...”</a:t>
          </a:r>
          <a:r>
            <a:rPr lang="es-ES" dirty="0" smtClean="0"/>
            <a:t>. Y la misión: </a:t>
          </a:r>
          <a:r>
            <a:rPr lang="es-ES" i="1" dirty="0" smtClean="0"/>
            <a:t>“Entregado por  vosotros”. (Mt 26, 26-28)</a:t>
          </a:r>
          <a:endParaRPr lang="es-ES" dirty="0"/>
        </a:p>
      </dgm:t>
    </dgm:pt>
    <dgm:pt modelId="{5F0ACA7F-C106-4C10-A84B-3010A9C82A6A}" type="parTrans" cxnId="{057F8BD7-882A-4B3F-B610-E813FB1C04C5}">
      <dgm:prSet/>
      <dgm:spPr/>
      <dgm:t>
        <a:bodyPr/>
        <a:lstStyle/>
        <a:p>
          <a:endParaRPr lang="es-ES"/>
        </a:p>
      </dgm:t>
    </dgm:pt>
    <dgm:pt modelId="{00403380-8428-4F74-AAA6-F0FE291B55AF}" type="sibTrans" cxnId="{057F8BD7-882A-4B3F-B610-E813FB1C04C5}">
      <dgm:prSet/>
      <dgm:spPr/>
      <dgm:t>
        <a:bodyPr/>
        <a:lstStyle/>
        <a:p>
          <a:endParaRPr lang="es-ES"/>
        </a:p>
      </dgm:t>
    </dgm:pt>
    <dgm:pt modelId="{F6862DD4-C3FF-492A-A401-455FA821F1FB}">
      <dgm:prSet phldrT="[Texto]"/>
      <dgm:spPr/>
      <dgm:t>
        <a:bodyPr/>
        <a:lstStyle/>
        <a:p>
          <a:r>
            <a:rPr lang="es-ES" smtClean="0"/>
            <a:t>Por eso comulgar es reafirmar solemnemente un compromiso de solidaridad con el que necesita. </a:t>
          </a:r>
          <a:endParaRPr lang="es-ES" dirty="0"/>
        </a:p>
      </dgm:t>
    </dgm:pt>
    <dgm:pt modelId="{08625C62-169B-4EC8-B2F7-BAC98A2C2FBD}" type="parTrans" cxnId="{DFB581F0-2F3E-4476-9383-D5427C014A11}">
      <dgm:prSet/>
      <dgm:spPr/>
      <dgm:t>
        <a:bodyPr/>
        <a:lstStyle/>
        <a:p>
          <a:endParaRPr lang="es-ES"/>
        </a:p>
      </dgm:t>
    </dgm:pt>
    <dgm:pt modelId="{F4576CDD-D217-4F40-9F87-0A2929C2DB0D}" type="sibTrans" cxnId="{DFB581F0-2F3E-4476-9383-D5427C014A11}">
      <dgm:prSet/>
      <dgm:spPr/>
      <dgm:t>
        <a:bodyPr/>
        <a:lstStyle/>
        <a:p>
          <a:endParaRPr lang="es-ES"/>
        </a:p>
      </dgm:t>
    </dgm:pt>
    <dgm:pt modelId="{84968FB9-5373-410A-8E5B-6B96F64E155A}" type="pres">
      <dgm:prSet presAssocID="{2E9E03A9-C253-466A-AE9A-A7DBA0F239AE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A73C0A-253A-45C4-AB6F-8C2FD4C144E2}" type="pres">
      <dgm:prSet presAssocID="{181A34CE-2079-4ED6-B5A2-C87C02C82B16}" presName="composite" presStyleCnt="0"/>
      <dgm:spPr/>
    </dgm:pt>
    <dgm:pt modelId="{90326DC8-FC13-41B5-891E-5B37C24B9142}" type="pres">
      <dgm:prSet presAssocID="{181A34CE-2079-4ED6-B5A2-C87C02C82B16}" presName="rect1" presStyleLbl="tr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E03CE5-3E33-4FCF-8521-A449AB6770B2}" type="pres">
      <dgm:prSet presAssocID="{181A34CE-2079-4ED6-B5A2-C87C02C82B16}" presName="rect2" presStyleLbl="fgImgPlace1" presStyleIdx="0" presStyleCnt="4"/>
      <dgm:spPr/>
    </dgm:pt>
    <dgm:pt modelId="{D731D853-BAC5-44DD-964B-1850BE8220C2}" type="pres">
      <dgm:prSet presAssocID="{4581D029-8D2B-47B7-A4DE-2B8ACB59F93F}" presName="sibTrans" presStyleCnt="0"/>
      <dgm:spPr/>
    </dgm:pt>
    <dgm:pt modelId="{CD26753E-0D30-46B4-B6DA-6950C4F32351}" type="pres">
      <dgm:prSet presAssocID="{6A7A9447-B22F-4D34-9530-968B2A01138D}" presName="composite" presStyleCnt="0"/>
      <dgm:spPr/>
    </dgm:pt>
    <dgm:pt modelId="{AF57DDEE-0DCA-4459-9C83-A665C3C9B880}" type="pres">
      <dgm:prSet presAssocID="{6A7A9447-B22F-4D34-9530-968B2A01138D}" presName="rect1" presStyleLbl="tr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0F2E50D-6FD0-49F7-B49F-0C4A96B31044}" type="pres">
      <dgm:prSet presAssocID="{6A7A9447-B22F-4D34-9530-968B2A01138D}" presName="rect2" presStyleLbl="fgImgPlace1" presStyleIdx="1" presStyleCnt="4"/>
      <dgm:spPr/>
    </dgm:pt>
    <dgm:pt modelId="{3D94C000-864C-4421-85BA-B137389DD3B1}" type="pres">
      <dgm:prSet presAssocID="{AC53C851-66D4-451E-99AA-7B148B5105F6}" presName="sibTrans" presStyleCnt="0"/>
      <dgm:spPr/>
    </dgm:pt>
    <dgm:pt modelId="{86AE319A-0D8C-4243-B282-4CDE61494B7D}" type="pres">
      <dgm:prSet presAssocID="{660185AF-DDF2-4C37-9203-298DE6C68F98}" presName="composite" presStyleCnt="0"/>
      <dgm:spPr/>
    </dgm:pt>
    <dgm:pt modelId="{0029C12C-B69D-4727-B01B-7E46A3FEDF38}" type="pres">
      <dgm:prSet presAssocID="{660185AF-DDF2-4C37-9203-298DE6C68F98}" presName="rect1" presStyleLbl="tr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8A23083-AEF4-4693-BFEE-61C6E2DD4A7B}" type="pres">
      <dgm:prSet presAssocID="{660185AF-DDF2-4C37-9203-298DE6C68F98}" presName="rect2" presStyleLbl="fgImgPlace1" presStyleIdx="2" presStyleCnt="4"/>
      <dgm:spPr/>
    </dgm:pt>
    <dgm:pt modelId="{F6AB1695-A1C8-412F-8A65-AD60ADAE8D21}" type="pres">
      <dgm:prSet presAssocID="{00403380-8428-4F74-AAA6-F0FE291B55AF}" presName="sibTrans" presStyleCnt="0"/>
      <dgm:spPr/>
    </dgm:pt>
    <dgm:pt modelId="{71789AE5-D594-46A7-BE27-C66B48DC0E5A}" type="pres">
      <dgm:prSet presAssocID="{F6862DD4-C3FF-492A-A401-455FA821F1FB}" presName="composite" presStyleCnt="0"/>
      <dgm:spPr/>
    </dgm:pt>
    <dgm:pt modelId="{0CD2DC7E-42C8-43B7-A56D-4395674E5D53}" type="pres">
      <dgm:prSet presAssocID="{F6862DD4-C3FF-492A-A401-455FA821F1FB}" presName="rect1" presStyleLbl="tr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495E1A1-1D17-45E3-BE3B-12853F599AE6}" type="pres">
      <dgm:prSet presAssocID="{F6862DD4-C3FF-492A-A401-455FA821F1FB}" presName="rect2" presStyleLbl="fgImgPlace1" presStyleIdx="3" presStyleCnt="4"/>
      <dgm:spPr/>
    </dgm:pt>
  </dgm:ptLst>
  <dgm:cxnLst>
    <dgm:cxn modelId="{6FE66E24-2164-4D45-A159-41946004BCBA}" type="presOf" srcId="{660185AF-DDF2-4C37-9203-298DE6C68F98}" destId="{0029C12C-B69D-4727-B01B-7E46A3FEDF38}" srcOrd="0" destOrd="0" presId="urn:microsoft.com/office/officeart/2008/layout/PictureStrips"/>
    <dgm:cxn modelId="{1F08CBC7-9DE7-4C1D-86D6-5937C9A3BCF1}" srcId="{2E9E03A9-C253-466A-AE9A-A7DBA0F239AE}" destId="{6A7A9447-B22F-4D34-9530-968B2A01138D}" srcOrd="1" destOrd="0" parTransId="{2AD3C1A7-EBD3-4A25-9A8F-51FDA297A07D}" sibTransId="{AC53C851-66D4-451E-99AA-7B148B5105F6}"/>
    <dgm:cxn modelId="{DED18122-878F-457C-86C5-8809AAEADF6F}" type="presOf" srcId="{F6862DD4-C3FF-492A-A401-455FA821F1FB}" destId="{0CD2DC7E-42C8-43B7-A56D-4395674E5D53}" srcOrd="0" destOrd="0" presId="urn:microsoft.com/office/officeart/2008/layout/PictureStrips"/>
    <dgm:cxn modelId="{C05DD6F9-F793-49CB-85BB-2A07EC033289}" type="presOf" srcId="{181A34CE-2079-4ED6-B5A2-C87C02C82B16}" destId="{90326DC8-FC13-41B5-891E-5B37C24B9142}" srcOrd="0" destOrd="0" presId="urn:microsoft.com/office/officeart/2008/layout/PictureStrips"/>
    <dgm:cxn modelId="{057F8BD7-882A-4B3F-B610-E813FB1C04C5}" srcId="{2E9E03A9-C253-466A-AE9A-A7DBA0F239AE}" destId="{660185AF-DDF2-4C37-9203-298DE6C68F98}" srcOrd="2" destOrd="0" parTransId="{5F0ACA7F-C106-4C10-A84B-3010A9C82A6A}" sibTransId="{00403380-8428-4F74-AAA6-F0FE291B55AF}"/>
    <dgm:cxn modelId="{6E48086F-CF30-4105-BA97-A1DE7D5D2EA9}" type="presOf" srcId="{6A7A9447-B22F-4D34-9530-968B2A01138D}" destId="{AF57DDEE-0DCA-4459-9C83-A665C3C9B880}" srcOrd="0" destOrd="0" presId="urn:microsoft.com/office/officeart/2008/layout/PictureStrips"/>
    <dgm:cxn modelId="{68B655DA-54EE-467E-BC31-D75F5937D8BC}" type="presOf" srcId="{2E9E03A9-C253-466A-AE9A-A7DBA0F239AE}" destId="{84968FB9-5373-410A-8E5B-6B96F64E155A}" srcOrd="0" destOrd="0" presId="urn:microsoft.com/office/officeart/2008/layout/PictureStrips"/>
    <dgm:cxn modelId="{52E07CF4-E67D-40B1-94CA-99D4A0FFC9D2}" srcId="{2E9E03A9-C253-466A-AE9A-A7DBA0F239AE}" destId="{181A34CE-2079-4ED6-B5A2-C87C02C82B16}" srcOrd="0" destOrd="0" parTransId="{CD80D801-65F1-46D7-A6A9-FDAADAE8E503}" sibTransId="{4581D029-8D2B-47B7-A4DE-2B8ACB59F93F}"/>
    <dgm:cxn modelId="{DFB581F0-2F3E-4476-9383-D5427C014A11}" srcId="{2E9E03A9-C253-466A-AE9A-A7DBA0F239AE}" destId="{F6862DD4-C3FF-492A-A401-455FA821F1FB}" srcOrd="3" destOrd="0" parTransId="{08625C62-169B-4EC8-B2F7-BAC98A2C2FBD}" sibTransId="{F4576CDD-D217-4F40-9F87-0A2929C2DB0D}"/>
    <dgm:cxn modelId="{7425CCE7-F3E0-4A29-872D-01B825CCE796}" type="presParOf" srcId="{84968FB9-5373-410A-8E5B-6B96F64E155A}" destId="{30A73C0A-253A-45C4-AB6F-8C2FD4C144E2}" srcOrd="0" destOrd="0" presId="urn:microsoft.com/office/officeart/2008/layout/PictureStrips"/>
    <dgm:cxn modelId="{54D8EF10-6BC2-44DB-AFEE-D12921E67A71}" type="presParOf" srcId="{30A73C0A-253A-45C4-AB6F-8C2FD4C144E2}" destId="{90326DC8-FC13-41B5-891E-5B37C24B9142}" srcOrd="0" destOrd="0" presId="urn:microsoft.com/office/officeart/2008/layout/PictureStrips"/>
    <dgm:cxn modelId="{518073B4-130D-4674-B58F-DD708BF286A1}" type="presParOf" srcId="{30A73C0A-253A-45C4-AB6F-8C2FD4C144E2}" destId="{DAE03CE5-3E33-4FCF-8521-A449AB6770B2}" srcOrd="1" destOrd="0" presId="urn:microsoft.com/office/officeart/2008/layout/PictureStrips"/>
    <dgm:cxn modelId="{C6A2D9E4-5FF5-4767-B1AE-31DC36ACCCDC}" type="presParOf" srcId="{84968FB9-5373-410A-8E5B-6B96F64E155A}" destId="{D731D853-BAC5-44DD-964B-1850BE8220C2}" srcOrd="1" destOrd="0" presId="urn:microsoft.com/office/officeart/2008/layout/PictureStrips"/>
    <dgm:cxn modelId="{7CF9DC56-40F0-4D6D-A49E-999113C7F355}" type="presParOf" srcId="{84968FB9-5373-410A-8E5B-6B96F64E155A}" destId="{CD26753E-0D30-46B4-B6DA-6950C4F32351}" srcOrd="2" destOrd="0" presId="urn:microsoft.com/office/officeart/2008/layout/PictureStrips"/>
    <dgm:cxn modelId="{21675F05-AF1E-4AE8-A5CE-29FDFEEE5D19}" type="presParOf" srcId="{CD26753E-0D30-46B4-B6DA-6950C4F32351}" destId="{AF57DDEE-0DCA-4459-9C83-A665C3C9B880}" srcOrd="0" destOrd="0" presId="urn:microsoft.com/office/officeart/2008/layout/PictureStrips"/>
    <dgm:cxn modelId="{F3122B62-86A3-45BC-AB32-FF3EC7D2F75C}" type="presParOf" srcId="{CD26753E-0D30-46B4-B6DA-6950C4F32351}" destId="{60F2E50D-6FD0-49F7-B49F-0C4A96B31044}" srcOrd="1" destOrd="0" presId="urn:microsoft.com/office/officeart/2008/layout/PictureStrips"/>
    <dgm:cxn modelId="{0D92D949-6187-46EB-A2DA-35AC09F67B15}" type="presParOf" srcId="{84968FB9-5373-410A-8E5B-6B96F64E155A}" destId="{3D94C000-864C-4421-85BA-B137389DD3B1}" srcOrd="3" destOrd="0" presId="urn:microsoft.com/office/officeart/2008/layout/PictureStrips"/>
    <dgm:cxn modelId="{1FFA4719-BC9F-459D-98AA-6D7FD4BDEC7C}" type="presParOf" srcId="{84968FB9-5373-410A-8E5B-6B96F64E155A}" destId="{86AE319A-0D8C-4243-B282-4CDE61494B7D}" srcOrd="4" destOrd="0" presId="urn:microsoft.com/office/officeart/2008/layout/PictureStrips"/>
    <dgm:cxn modelId="{4A08C28B-F607-475E-9647-E877F6E95099}" type="presParOf" srcId="{86AE319A-0D8C-4243-B282-4CDE61494B7D}" destId="{0029C12C-B69D-4727-B01B-7E46A3FEDF38}" srcOrd="0" destOrd="0" presId="urn:microsoft.com/office/officeart/2008/layout/PictureStrips"/>
    <dgm:cxn modelId="{C0A38977-6DAD-4233-B2F6-E2F093F8E36E}" type="presParOf" srcId="{86AE319A-0D8C-4243-B282-4CDE61494B7D}" destId="{D8A23083-AEF4-4693-BFEE-61C6E2DD4A7B}" srcOrd="1" destOrd="0" presId="urn:microsoft.com/office/officeart/2008/layout/PictureStrips"/>
    <dgm:cxn modelId="{B5C668A0-3319-40B0-9B51-108BBE60A8FC}" type="presParOf" srcId="{84968FB9-5373-410A-8E5B-6B96F64E155A}" destId="{F6AB1695-A1C8-412F-8A65-AD60ADAE8D21}" srcOrd="5" destOrd="0" presId="urn:microsoft.com/office/officeart/2008/layout/PictureStrips"/>
    <dgm:cxn modelId="{8B924DB7-9329-4E0E-B314-6FDC6CFFA1E2}" type="presParOf" srcId="{84968FB9-5373-410A-8E5B-6B96F64E155A}" destId="{71789AE5-D594-46A7-BE27-C66B48DC0E5A}" srcOrd="6" destOrd="0" presId="urn:microsoft.com/office/officeart/2008/layout/PictureStrips"/>
    <dgm:cxn modelId="{816555F0-1768-4D0A-9DE5-BD0F9A3FB819}" type="presParOf" srcId="{71789AE5-D594-46A7-BE27-C66B48DC0E5A}" destId="{0CD2DC7E-42C8-43B7-A56D-4395674E5D53}" srcOrd="0" destOrd="0" presId="urn:microsoft.com/office/officeart/2008/layout/PictureStrips"/>
    <dgm:cxn modelId="{05539521-35A7-4B70-AC2D-6DDAB55CBEB7}" type="presParOf" srcId="{71789AE5-D594-46A7-BE27-C66B48DC0E5A}" destId="{7495E1A1-1D17-45E3-BE3B-12853F599AE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809B689-0DF9-4F75-A761-47DC7F87B175}" type="doc">
      <dgm:prSet loTypeId="urn:microsoft.com/office/officeart/2005/8/layout/default" loCatId="list" qsTypeId="urn:microsoft.com/office/officeart/2005/8/quickstyle/3d4" qsCatId="3D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E6A577-641B-4D7C-ABF3-B6484D1A19FE}">
      <dgm:prSet phldrT="[Texto]"/>
      <dgm:spPr/>
      <dgm:t>
        <a:bodyPr/>
        <a:lstStyle/>
        <a:p>
          <a:r>
            <a:rPr lang="es-ES" dirty="0" smtClean="0">
              <a:solidFill>
                <a:schemeClr val="tx1"/>
              </a:solidFill>
            </a:rPr>
            <a:t>La finalidad de los ritos introductorios es hacer que los fieles reunidos constituyan una comunidad y se dispongan a oír como conviene la Palabra de Dios y a celebrar dignamente la Eucaristía”. (Misal Romano 24). </a:t>
          </a:r>
          <a:endParaRPr lang="es-ES" dirty="0">
            <a:solidFill>
              <a:schemeClr val="tx1"/>
            </a:solidFill>
          </a:endParaRPr>
        </a:p>
      </dgm:t>
    </dgm:pt>
    <dgm:pt modelId="{A5DB824D-017C-4A37-950C-D53B55A9EC43}" type="parTrans" cxnId="{D7D4D685-47E3-400D-8C63-D1B3996B643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063CFB9C-F856-4BA8-84DC-772AF97895FC}" type="sibTrans" cxnId="{D7D4D685-47E3-400D-8C63-D1B3996B643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EE8336E-6506-4D94-92A6-29A55737326E}">
      <dgm:prSet phldrT="[Texto]" custT="1"/>
      <dgm:spPr/>
      <dgm:t>
        <a:bodyPr/>
        <a:lstStyle/>
        <a:p>
          <a:r>
            <a:rPr lang="es-ES" sz="1400" i="1" dirty="0" smtClean="0">
              <a:solidFill>
                <a:schemeClr val="tx1"/>
              </a:solidFill>
            </a:rPr>
            <a:t>El saludo</a:t>
          </a:r>
          <a:r>
            <a:rPr lang="es-ES" sz="1400" dirty="0" smtClean="0">
              <a:solidFill>
                <a:schemeClr val="tx1"/>
              </a:solidFill>
            </a:rPr>
            <a:t> (beso al altar, signo de la cruz y saludo a los creyentes)</a:t>
          </a:r>
          <a:endParaRPr lang="es-ES" sz="1400" dirty="0">
            <a:solidFill>
              <a:schemeClr val="tx1"/>
            </a:solidFill>
          </a:endParaRPr>
        </a:p>
      </dgm:t>
    </dgm:pt>
    <dgm:pt modelId="{B00FCF18-ECB6-43A1-B9BC-CEA7736B91F1}" type="parTrans" cxnId="{404BC37F-181A-4AF0-9858-316D0A534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4DF485F2-5B77-4121-87E2-5EAA2A71D8A4}" type="sibTrans" cxnId="{404BC37F-181A-4AF0-9858-316D0A5345F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F72E8099-51DE-44E3-B13D-F47E5EDAB639}">
      <dgm:prSet phldrT="[Texto]" custT="1"/>
      <dgm:spPr/>
      <dgm:t>
        <a:bodyPr/>
        <a:lstStyle/>
        <a:p>
          <a:r>
            <a:rPr lang="es-ES" sz="1400" i="1" dirty="0" smtClean="0">
              <a:solidFill>
                <a:schemeClr val="tx1"/>
              </a:solidFill>
            </a:rPr>
            <a:t>El acto penitencial</a:t>
          </a:r>
          <a:r>
            <a:rPr lang="es-ES" sz="1400" dirty="0" smtClean="0">
              <a:solidFill>
                <a:schemeClr val="tx1"/>
              </a:solidFill>
            </a:rPr>
            <a:t> (confesión)</a:t>
          </a:r>
          <a:endParaRPr lang="es-ES" sz="1400" dirty="0">
            <a:solidFill>
              <a:schemeClr val="tx1"/>
            </a:solidFill>
          </a:endParaRPr>
        </a:p>
      </dgm:t>
    </dgm:pt>
    <dgm:pt modelId="{A0D7399B-E430-4D79-AD6F-93AE289C725C}" type="parTrans" cxnId="{6E63390A-3BF5-44D7-BF31-E80646F2A3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511CAC7E-FFC1-4173-8159-E3C8D200E3E1}" type="sibTrans" cxnId="{6E63390A-3BF5-44D7-BF31-E80646F2A3DD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CAEEAA94-80AC-4646-A666-EC998F00EB00}">
      <dgm:prSet phldrT="[Texto]" custT="1"/>
      <dgm:spPr/>
      <dgm:t>
        <a:bodyPr/>
        <a:lstStyle/>
        <a:p>
          <a:r>
            <a:rPr lang="es-ES" sz="1400" i="1" dirty="0" smtClean="0">
              <a:solidFill>
                <a:schemeClr val="tx1"/>
              </a:solidFill>
            </a:rPr>
            <a:t>Kirie </a:t>
          </a:r>
          <a:r>
            <a:rPr lang="es-ES" sz="1400" dirty="0" smtClean="0">
              <a:solidFill>
                <a:schemeClr val="tx1"/>
              </a:solidFill>
            </a:rPr>
            <a:t>(Señor ten piedad)</a:t>
          </a:r>
          <a:endParaRPr lang="es-ES" sz="1400" dirty="0">
            <a:solidFill>
              <a:schemeClr val="tx1"/>
            </a:solidFill>
          </a:endParaRPr>
        </a:p>
      </dgm:t>
    </dgm:pt>
    <dgm:pt modelId="{FA5181F2-857E-4082-AEC9-0F8AB7333D24}" type="parTrans" cxnId="{66D96294-3CCD-45FB-8973-A7DD4EDAD7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344F5C36-3BF0-4DB9-97DB-A229258005E9}" type="sibTrans" cxnId="{66D96294-3CCD-45FB-8973-A7DD4EDAD77F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A3C6C4A8-5873-42CF-935A-C833E392D3A6}">
      <dgm:prSet phldrT="[Texto]" custT="1"/>
      <dgm:spPr/>
      <dgm:t>
        <a:bodyPr/>
        <a:lstStyle/>
        <a:p>
          <a:r>
            <a:rPr lang="es-ES" sz="1400" i="1" dirty="0" smtClean="0">
              <a:solidFill>
                <a:schemeClr val="tx1"/>
              </a:solidFill>
            </a:rPr>
            <a:t>El Gloria y la oración colecta</a:t>
          </a:r>
          <a:r>
            <a:rPr lang="es-ES" sz="1400" dirty="0" smtClean="0">
              <a:solidFill>
                <a:schemeClr val="tx1"/>
              </a:solidFill>
            </a:rPr>
            <a:t>.</a:t>
          </a:r>
          <a:endParaRPr lang="es-ES" sz="1400" dirty="0">
            <a:solidFill>
              <a:schemeClr val="tx1"/>
            </a:solidFill>
          </a:endParaRPr>
        </a:p>
      </dgm:t>
    </dgm:pt>
    <dgm:pt modelId="{826257BD-716D-4802-A4B3-734BD4E6C962}" type="parTrans" cxnId="{E546D60E-7A41-4D18-A899-3A7197FA56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D32E4F3D-632F-48FC-9DE9-A58803152A9E}" type="sibTrans" cxnId="{E546D60E-7A41-4D18-A899-3A7197FA56A8}">
      <dgm:prSet/>
      <dgm:spPr/>
      <dgm:t>
        <a:bodyPr/>
        <a:lstStyle/>
        <a:p>
          <a:endParaRPr lang="es-ES">
            <a:solidFill>
              <a:schemeClr val="tx1"/>
            </a:solidFill>
          </a:endParaRPr>
        </a:p>
      </dgm:t>
    </dgm:pt>
    <dgm:pt modelId="{2A1A05DF-8406-4F2E-89A1-7D35EBB55A15}" type="pres">
      <dgm:prSet presAssocID="{1809B689-0DF9-4F75-A761-47DC7F87B1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0062E3C-FD12-4C22-B679-2D257856A0D9}" type="pres">
      <dgm:prSet presAssocID="{E7E6A577-641B-4D7C-ABF3-B6484D1A19F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3A9CF76-27E6-462B-91F5-EF3814A63679}" type="pres">
      <dgm:prSet presAssocID="{063CFB9C-F856-4BA8-84DC-772AF97895FC}" presName="sibTrans" presStyleCnt="0"/>
      <dgm:spPr/>
    </dgm:pt>
    <dgm:pt modelId="{44635121-B135-422A-BD98-B2CF9A7309CA}" type="pres">
      <dgm:prSet presAssocID="{CEE8336E-6506-4D94-92A6-29A55737326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4DDCDA-3981-400B-8825-1700A3CC40E4}" type="pres">
      <dgm:prSet presAssocID="{4DF485F2-5B77-4121-87E2-5EAA2A71D8A4}" presName="sibTrans" presStyleCnt="0"/>
      <dgm:spPr/>
    </dgm:pt>
    <dgm:pt modelId="{0724A509-A03A-4AC8-94C1-45DD7C028735}" type="pres">
      <dgm:prSet presAssocID="{F72E8099-51DE-44E3-B13D-F47E5EDAB639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135E0E5-7664-4B9B-BBB0-40BC7A9E27C7}" type="pres">
      <dgm:prSet presAssocID="{511CAC7E-FFC1-4173-8159-E3C8D200E3E1}" presName="sibTrans" presStyleCnt="0"/>
      <dgm:spPr/>
    </dgm:pt>
    <dgm:pt modelId="{A0EAA61D-B740-4F8E-9CA0-DA1CB6FB39A6}" type="pres">
      <dgm:prSet presAssocID="{CAEEAA94-80AC-4646-A666-EC998F00EB00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CD8D991-61E7-4A82-85CC-02FF7A2D3DAE}" type="pres">
      <dgm:prSet presAssocID="{344F5C36-3BF0-4DB9-97DB-A229258005E9}" presName="sibTrans" presStyleCnt="0"/>
      <dgm:spPr/>
    </dgm:pt>
    <dgm:pt modelId="{C2120472-C97B-4538-AE5D-EB510F7A09F3}" type="pres">
      <dgm:prSet presAssocID="{A3C6C4A8-5873-42CF-935A-C833E392D3A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F722043-AE88-4CF3-8728-5D61320C6E03}" type="presOf" srcId="{CEE8336E-6506-4D94-92A6-29A55737326E}" destId="{44635121-B135-422A-BD98-B2CF9A7309CA}" srcOrd="0" destOrd="0" presId="urn:microsoft.com/office/officeart/2005/8/layout/default"/>
    <dgm:cxn modelId="{66D96294-3CCD-45FB-8973-A7DD4EDAD77F}" srcId="{1809B689-0DF9-4F75-A761-47DC7F87B175}" destId="{CAEEAA94-80AC-4646-A666-EC998F00EB00}" srcOrd="3" destOrd="0" parTransId="{FA5181F2-857E-4082-AEC9-0F8AB7333D24}" sibTransId="{344F5C36-3BF0-4DB9-97DB-A229258005E9}"/>
    <dgm:cxn modelId="{999C333E-AA83-4B64-960F-444E8001A20F}" type="presOf" srcId="{1809B689-0DF9-4F75-A761-47DC7F87B175}" destId="{2A1A05DF-8406-4F2E-89A1-7D35EBB55A15}" srcOrd="0" destOrd="0" presId="urn:microsoft.com/office/officeart/2005/8/layout/default"/>
    <dgm:cxn modelId="{E546D60E-7A41-4D18-A899-3A7197FA56A8}" srcId="{1809B689-0DF9-4F75-A761-47DC7F87B175}" destId="{A3C6C4A8-5873-42CF-935A-C833E392D3A6}" srcOrd="4" destOrd="0" parTransId="{826257BD-716D-4802-A4B3-734BD4E6C962}" sibTransId="{D32E4F3D-632F-48FC-9DE9-A58803152A9E}"/>
    <dgm:cxn modelId="{6F558993-D635-4DA2-B91D-E80EDD739656}" type="presOf" srcId="{A3C6C4A8-5873-42CF-935A-C833E392D3A6}" destId="{C2120472-C97B-4538-AE5D-EB510F7A09F3}" srcOrd="0" destOrd="0" presId="urn:microsoft.com/office/officeart/2005/8/layout/default"/>
    <dgm:cxn modelId="{B05C7E66-B6ED-4502-B6EB-94DD1D556CE5}" type="presOf" srcId="{CAEEAA94-80AC-4646-A666-EC998F00EB00}" destId="{A0EAA61D-B740-4F8E-9CA0-DA1CB6FB39A6}" srcOrd="0" destOrd="0" presId="urn:microsoft.com/office/officeart/2005/8/layout/default"/>
    <dgm:cxn modelId="{6E63390A-3BF5-44D7-BF31-E80646F2A3DD}" srcId="{1809B689-0DF9-4F75-A761-47DC7F87B175}" destId="{F72E8099-51DE-44E3-B13D-F47E5EDAB639}" srcOrd="2" destOrd="0" parTransId="{A0D7399B-E430-4D79-AD6F-93AE289C725C}" sibTransId="{511CAC7E-FFC1-4173-8159-E3C8D200E3E1}"/>
    <dgm:cxn modelId="{229EEEBC-700E-4EFD-A05A-BFDB91319B70}" type="presOf" srcId="{E7E6A577-641B-4D7C-ABF3-B6484D1A19FE}" destId="{30062E3C-FD12-4C22-B679-2D257856A0D9}" srcOrd="0" destOrd="0" presId="urn:microsoft.com/office/officeart/2005/8/layout/default"/>
    <dgm:cxn modelId="{BBE195F0-B45E-496B-8B58-CD6F4E728465}" type="presOf" srcId="{F72E8099-51DE-44E3-B13D-F47E5EDAB639}" destId="{0724A509-A03A-4AC8-94C1-45DD7C028735}" srcOrd="0" destOrd="0" presId="urn:microsoft.com/office/officeart/2005/8/layout/default"/>
    <dgm:cxn modelId="{D7D4D685-47E3-400D-8C63-D1B3996B6438}" srcId="{1809B689-0DF9-4F75-A761-47DC7F87B175}" destId="{E7E6A577-641B-4D7C-ABF3-B6484D1A19FE}" srcOrd="0" destOrd="0" parTransId="{A5DB824D-017C-4A37-950C-D53B55A9EC43}" sibTransId="{063CFB9C-F856-4BA8-84DC-772AF97895FC}"/>
    <dgm:cxn modelId="{404BC37F-181A-4AF0-9858-316D0A5345F8}" srcId="{1809B689-0DF9-4F75-A761-47DC7F87B175}" destId="{CEE8336E-6506-4D94-92A6-29A55737326E}" srcOrd="1" destOrd="0" parTransId="{B00FCF18-ECB6-43A1-B9BC-CEA7736B91F1}" sibTransId="{4DF485F2-5B77-4121-87E2-5EAA2A71D8A4}"/>
    <dgm:cxn modelId="{6899591C-BEC2-49E1-B66F-FA4A54AD606B}" type="presParOf" srcId="{2A1A05DF-8406-4F2E-89A1-7D35EBB55A15}" destId="{30062E3C-FD12-4C22-B679-2D257856A0D9}" srcOrd="0" destOrd="0" presId="urn:microsoft.com/office/officeart/2005/8/layout/default"/>
    <dgm:cxn modelId="{E87DEA14-32E8-4ECD-98D5-FAE0C4CB3E21}" type="presParOf" srcId="{2A1A05DF-8406-4F2E-89A1-7D35EBB55A15}" destId="{53A9CF76-27E6-462B-91F5-EF3814A63679}" srcOrd="1" destOrd="0" presId="urn:microsoft.com/office/officeart/2005/8/layout/default"/>
    <dgm:cxn modelId="{C55CD9B9-AC0F-43B7-A7A8-A8F88B226EEB}" type="presParOf" srcId="{2A1A05DF-8406-4F2E-89A1-7D35EBB55A15}" destId="{44635121-B135-422A-BD98-B2CF9A7309CA}" srcOrd="2" destOrd="0" presId="urn:microsoft.com/office/officeart/2005/8/layout/default"/>
    <dgm:cxn modelId="{54D309DC-F3A9-47C4-B374-AA45F290F1E4}" type="presParOf" srcId="{2A1A05DF-8406-4F2E-89A1-7D35EBB55A15}" destId="{404DDCDA-3981-400B-8825-1700A3CC40E4}" srcOrd="3" destOrd="0" presId="urn:microsoft.com/office/officeart/2005/8/layout/default"/>
    <dgm:cxn modelId="{773EF385-E941-418B-B756-A6F2630643F8}" type="presParOf" srcId="{2A1A05DF-8406-4F2E-89A1-7D35EBB55A15}" destId="{0724A509-A03A-4AC8-94C1-45DD7C028735}" srcOrd="4" destOrd="0" presId="urn:microsoft.com/office/officeart/2005/8/layout/default"/>
    <dgm:cxn modelId="{24274946-C806-48BB-9350-AEAE5F4525E9}" type="presParOf" srcId="{2A1A05DF-8406-4F2E-89A1-7D35EBB55A15}" destId="{1135E0E5-7664-4B9B-BBB0-40BC7A9E27C7}" srcOrd="5" destOrd="0" presId="urn:microsoft.com/office/officeart/2005/8/layout/default"/>
    <dgm:cxn modelId="{1DF65064-7CEC-4E8F-BAB8-CB1C054DE8CC}" type="presParOf" srcId="{2A1A05DF-8406-4F2E-89A1-7D35EBB55A15}" destId="{A0EAA61D-B740-4F8E-9CA0-DA1CB6FB39A6}" srcOrd="6" destOrd="0" presId="urn:microsoft.com/office/officeart/2005/8/layout/default"/>
    <dgm:cxn modelId="{3C03F2C5-9311-4FFC-B065-4412B0449D10}" type="presParOf" srcId="{2A1A05DF-8406-4F2E-89A1-7D35EBB55A15}" destId="{4CD8D991-61E7-4A82-85CC-02FF7A2D3DAE}" srcOrd="7" destOrd="0" presId="urn:microsoft.com/office/officeart/2005/8/layout/default"/>
    <dgm:cxn modelId="{4FE2FB7F-1508-414A-A2F8-AAAC27CB0D9F}" type="presParOf" srcId="{2A1A05DF-8406-4F2E-89A1-7D35EBB55A15}" destId="{C2120472-C97B-4538-AE5D-EB510F7A09F3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0B0B91-58CE-4BC2-8143-A7D598C4E1D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A0833604-C4D5-4F43-B8E4-0E809E4E28FD}">
      <dgm:prSet phldrT="[Texto]"/>
      <dgm:spPr/>
      <dgm:t>
        <a:bodyPr/>
        <a:lstStyle/>
        <a:p>
          <a:r>
            <a:rPr lang="es-ES" dirty="0" smtClean="0"/>
            <a:t>En la Eucaristía la Palabra de Dios se proclama y se anuncia, se explica y se aplica, se hace oración y canto, diálogo y respuesta, acontecimiento y celebración. </a:t>
          </a:r>
          <a:endParaRPr lang="es-ES" dirty="0"/>
        </a:p>
      </dgm:t>
    </dgm:pt>
    <dgm:pt modelId="{C112C58E-91F3-49F3-962E-2D99F00A1E12}" type="parTrans" cxnId="{491B08CF-2D38-455D-969B-7F8F1B059037}">
      <dgm:prSet/>
      <dgm:spPr/>
      <dgm:t>
        <a:bodyPr/>
        <a:lstStyle/>
        <a:p>
          <a:endParaRPr lang="es-ES"/>
        </a:p>
      </dgm:t>
    </dgm:pt>
    <dgm:pt modelId="{C01D0DB7-6A16-4A74-BD0B-4CBABBEC9513}" type="sibTrans" cxnId="{491B08CF-2D38-455D-969B-7F8F1B059037}">
      <dgm:prSet/>
      <dgm:spPr/>
      <dgm:t>
        <a:bodyPr/>
        <a:lstStyle/>
        <a:p>
          <a:endParaRPr lang="es-ES"/>
        </a:p>
      </dgm:t>
    </dgm:pt>
    <dgm:pt modelId="{B1C36884-341B-423A-B781-9A085607EF5A}">
      <dgm:prSet phldrT="[Texto]"/>
      <dgm:spPr/>
      <dgm:t>
        <a:bodyPr/>
        <a:lstStyle/>
        <a:p>
          <a:r>
            <a:rPr lang="es-ES" dirty="0" smtClean="0"/>
            <a:t>La Palabra es transformante con fuerza salvadora, creadora, activa, iluminadora del presente  y la Biblia, la Palabra de Dios, se hace signo “eficaz” y el signo se hace palabra elocuente.</a:t>
          </a:r>
          <a:endParaRPr lang="es-ES" dirty="0"/>
        </a:p>
      </dgm:t>
    </dgm:pt>
    <dgm:pt modelId="{3550CC55-E155-4585-B45A-2035957F31A8}" type="parTrans" cxnId="{84F2DA97-E06A-479B-955F-C792E090257D}">
      <dgm:prSet/>
      <dgm:spPr/>
      <dgm:t>
        <a:bodyPr/>
        <a:lstStyle/>
        <a:p>
          <a:endParaRPr lang="es-ES"/>
        </a:p>
      </dgm:t>
    </dgm:pt>
    <dgm:pt modelId="{C3C60322-7318-4D0B-A1DB-8333536C20A2}" type="sibTrans" cxnId="{84F2DA97-E06A-479B-955F-C792E090257D}">
      <dgm:prSet/>
      <dgm:spPr/>
      <dgm:t>
        <a:bodyPr/>
        <a:lstStyle/>
        <a:p>
          <a:endParaRPr lang="es-ES"/>
        </a:p>
      </dgm:t>
    </dgm:pt>
    <dgm:pt modelId="{BD41E2F4-12C4-4834-BD2E-5279EC9B3921}">
      <dgm:prSet phldrT="[Texto]"/>
      <dgm:spPr/>
      <dgm:t>
        <a:bodyPr/>
        <a:lstStyle/>
        <a:p>
          <a:r>
            <a:rPr lang="es-ES" i="1" dirty="0" smtClean="0"/>
            <a:t>La primera lectura</a:t>
          </a:r>
          <a:r>
            <a:rPr lang="es-ES" dirty="0" smtClean="0"/>
            <a:t> es comúnmente del Antiguo Testamento, que nos anuncia la Salvación.</a:t>
          </a:r>
          <a:endParaRPr lang="es-ES" dirty="0"/>
        </a:p>
      </dgm:t>
    </dgm:pt>
    <dgm:pt modelId="{8B6E63F8-E3CD-400A-8B8C-744E91074B7B}" type="parTrans" cxnId="{DC731587-2158-4456-822D-20840DA045E4}">
      <dgm:prSet/>
      <dgm:spPr/>
      <dgm:t>
        <a:bodyPr/>
        <a:lstStyle/>
        <a:p>
          <a:endParaRPr lang="es-ES"/>
        </a:p>
      </dgm:t>
    </dgm:pt>
    <dgm:pt modelId="{DB9876D8-36DC-4726-A045-56A2DA125BEF}" type="sibTrans" cxnId="{DC731587-2158-4456-822D-20840DA045E4}">
      <dgm:prSet/>
      <dgm:spPr/>
      <dgm:t>
        <a:bodyPr/>
        <a:lstStyle/>
        <a:p>
          <a:endParaRPr lang="es-ES"/>
        </a:p>
      </dgm:t>
    </dgm:pt>
    <dgm:pt modelId="{B33D2730-C0FD-4030-B376-1839F0F5211A}">
      <dgm:prSet phldrT="[Texto]"/>
      <dgm:spPr/>
      <dgm:t>
        <a:bodyPr/>
        <a:lstStyle/>
        <a:p>
          <a:r>
            <a:rPr lang="es-ES" i="1" dirty="0" smtClean="0"/>
            <a:t>La segunda lectura</a:t>
          </a:r>
          <a:r>
            <a:rPr lang="es-ES" dirty="0" smtClean="0"/>
            <a:t> es del Nuevo Testamento y nos relata la continuación de la Salvación en la comunidad eclesial</a:t>
          </a:r>
          <a:endParaRPr lang="es-ES" dirty="0"/>
        </a:p>
      </dgm:t>
    </dgm:pt>
    <dgm:pt modelId="{57070CD7-9C04-43B1-A041-EDF4B0DEEA5E}" type="parTrans" cxnId="{9BE866D7-31F3-42D5-BF14-90A3DEB8E673}">
      <dgm:prSet/>
      <dgm:spPr/>
      <dgm:t>
        <a:bodyPr/>
        <a:lstStyle/>
        <a:p>
          <a:endParaRPr lang="es-ES"/>
        </a:p>
      </dgm:t>
    </dgm:pt>
    <dgm:pt modelId="{9603A812-8E58-4A7D-83E6-3039899B143F}" type="sibTrans" cxnId="{9BE866D7-31F3-42D5-BF14-90A3DEB8E673}">
      <dgm:prSet/>
      <dgm:spPr/>
      <dgm:t>
        <a:bodyPr/>
        <a:lstStyle/>
        <a:p>
          <a:endParaRPr lang="es-ES"/>
        </a:p>
      </dgm:t>
    </dgm:pt>
    <dgm:pt modelId="{9A5EE345-68DB-4C6D-86FF-59AA90F76D02}">
      <dgm:prSet phldrT="[Texto]"/>
      <dgm:spPr/>
      <dgm:t>
        <a:bodyPr/>
        <a:lstStyle/>
        <a:p>
          <a:r>
            <a:rPr lang="es-ES" i="1" dirty="0" smtClean="0"/>
            <a:t>El Evangelio de Jesucristo,</a:t>
          </a:r>
          <a:r>
            <a:rPr lang="es-ES" dirty="0" smtClean="0"/>
            <a:t> que presenta la Salvación actualmente.</a:t>
          </a:r>
          <a:endParaRPr lang="es-ES" dirty="0"/>
        </a:p>
      </dgm:t>
    </dgm:pt>
    <dgm:pt modelId="{A8247E38-9A90-415A-83EF-67558953DA73}" type="parTrans" cxnId="{D7D4D47A-A0C6-4F0C-9BB6-524580A228F4}">
      <dgm:prSet/>
      <dgm:spPr/>
      <dgm:t>
        <a:bodyPr/>
        <a:lstStyle/>
        <a:p>
          <a:endParaRPr lang="es-ES"/>
        </a:p>
      </dgm:t>
    </dgm:pt>
    <dgm:pt modelId="{C5F35653-C978-4CFB-8AF6-217153E1B0C6}" type="sibTrans" cxnId="{D7D4D47A-A0C6-4F0C-9BB6-524580A228F4}">
      <dgm:prSet/>
      <dgm:spPr/>
      <dgm:t>
        <a:bodyPr/>
        <a:lstStyle/>
        <a:p>
          <a:endParaRPr lang="es-ES"/>
        </a:p>
      </dgm:t>
    </dgm:pt>
    <dgm:pt modelId="{F93BB71E-D868-4A42-83B4-F07030907132}">
      <dgm:prSet phldrT="[Texto]"/>
      <dgm:spPr/>
      <dgm:t>
        <a:bodyPr/>
        <a:lstStyle/>
        <a:p>
          <a:r>
            <a:rPr lang="es-ES" i="1" dirty="0" smtClean="0"/>
            <a:t>La homilía</a:t>
          </a:r>
          <a:r>
            <a:rPr lang="es-ES" dirty="0" smtClean="0"/>
            <a:t> que tiene por objetivo: actualizar la Palabra de Dios, explicar el contenido central, aplicar la enseñanza a la comunidad.</a:t>
          </a:r>
          <a:endParaRPr lang="es-ES" dirty="0"/>
        </a:p>
      </dgm:t>
    </dgm:pt>
    <dgm:pt modelId="{9D5C7C7A-78C7-4B3F-A9E1-79A7050A1D7F}" type="parTrans" cxnId="{D7C5ED28-6C8F-49D6-9AFE-EF0BFC79160C}">
      <dgm:prSet/>
      <dgm:spPr/>
      <dgm:t>
        <a:bodyPr/>
        <a:lstStyle/>
        <a:p>
          <a:endParaRPr lang="es-ES"/>
        </a:p>
      </dgm:t>
    </dgm:pt>
    <dgm:pt modelId="{D00A5F4A-B8D4-4BAA-97E2-ADBFF1877A36}" type="sibTrans" cxnId="{D7C5ED28-6C8F-49D6-9AFE-EF0BFC79160C}">
      <dgm:prSet/>
      <dgm:spPr/>
      <dgm:t>
        <a:bodyPr/>
        <a:lstStyle/>
        <a:p>
          <a:endParaRPr lang="es-ES"/>
        </a:p>
      </dgm:t>
    </dgm:pt>
    <dgm:pt modelId="{93D739BE-BA58-4393-A111-3D4CD1FA3A46}" type="pres">
      <dgm:prSet presAssocID="{710B0B91-58CE-4BC2-8143-A7D598C4E1D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6B9A7C7A-D96E-4CF6-996B-DC5FC44444A5}" type="pres">
      <dgm:prSet presAssocID="{A0833604-C4D5-4F43-B8E4-0E809E4E28FD}" presName="composite" presStyleCnt="0"/>
      <dgm:spPr/>
    </dgm:pt>
    <dgm:pt modelId="{FDB95839-5A21-40DC-9D37-AE492AFAEAD5}" type="pres">
      <dgm:prSet presAssocID="{A0833604-C4D5-4F43-B8E4-0E809E4E28FD}" presName="rect1" presStyleLbl="trAlignAcc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D1F1291-FB4C-4CE4-A352-47744A1C40EC}" type="pres">
      <dgm:prSet presAssocID="{A0833604-C4D5-4F43-B8E4-0E809E4E28FD}" presName="rect2" presStyleLbl="fgImgPlace1" presStyleIdx="0" presStyleCnt="6"/>
      <dgm:spPr/>
    </dgm:pt>
    <dgm:pt modelId="{855AA9C1-C96D-4028-9452-12BE2CA047E8}" type="pres">
      <dgm:prSet presAssocID="{C01D0DB7-6A16-4A74-BD0B-4CBABBEC9513}" presName="sibTrans" presStyleCnt="0"/>
      <dgm:spPr/>
    </dgm:pt>
    <dgm:pt modelId="{926B6568-5BE3-434F-BFA7-C178D3530A21}" type="pres">
      <dgm:prSet presAssocID="{B1C36884-341B-423A-B781-9A085607EF5A}" presName="composite" presStyleCnt="0"/>
      <dgm:spPr/>
    </dgm:pt>
    <dgm:pt modelId="{C6FB1BBC-3442-4489-8026-668C0122B5B7}" type="pres">
      <dgm:prSet presAssocID="{B1C36884-341B-423A-B781-9A085607EF5A}" presName="rect1" presStyleLbl="trAlignAcc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871B318-E368-4BD9-A923-DE92B064FFFC}" type="pres">
      <dgm:prSet presAssocID="{B1C36884-341B-423A-B781-9A085607EF5A}" presName="rect2" presStyleLbl="fgImgPlace1" presStyleIdx="1" presStyleCnt="6"/>
      <dgm:spPr/>
    </dgm:pt>
    <dgm:pt modelId="{FAE7D53D-86CB-4878-A452-42EB9A838AAA}" type="pres">
      <dgm:prSet presAssocID="{C3C60322-7318-4D0B-A1DB-8333536C20A2}" presName="sibTrans" presStyleCnt="0"/>
      <dgm:spPr/>
    </dgm:pt>
    <dgm:pt modelId="{6CD918EB-A19D-4095-BF28-AD32F4A69264}" type="pres">
      <dgm:prSet presAssocID="{BD41E2F4-12C4-4834-BD2E-5279EC9B3921}" presName="composite" presStyleCnt="0"/>
      <dgm:spPr/>
    </dgm:pt>
    <dgm:pt modelId="{DA3F28B7-A882-4319-BA57-F0C08B146E6D}" type="pres">
      <dgm:prSet presAssocID="{BD41E2F4-12C4-4834-BD2E-5279EC9B3921}" presName="rect1" presStyleLbl="trAlignAcc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C6E8641-B01F-4FE2-BA09-D270F44A26FC}" type="pres">
      <dgm:prSet presAssocID="{BD41E2F4-12C4-4834-BD2E-5279EC9B3921}" presName="rect2" presStyleLbl="fgImgPlace1" presStyleIdx="2" presStyleCnt="6"/>
      <dgm:spPr/>
    </dgm:pt>
    <dgm:pt modelId="{11C341C7-3E0F-49DC-91AD-90E8B230DF18}" type="pres">
      <dgm:prSet presAssocID="{DB9876D8-36DC-4726-A045-56A2DA125BEF}" presName="sibTrans" presStyleCnt="0"/>
      <dgm:spPr/>
    </dgm:pt>
    <dgm:pt modelId="{8FBA9022-B1CD-4370-91E6-E418D71E47AD}" type="pres">
      <dgm:prSet presAssocID="{B33D2730-C0FD-4030-B376-1839F0F5211A}" presName="composite" presStyleCnt="0"/>
      <dgm:spPr/>
    </dgm:pt>
    <dgm:pt modelId="{77D2767E-FC9E-446B-B645-85239193D1FC}" type="pres">
      <dgm:prSet presAssocID="{B33D2730-C0FD-4030-B376-1839F0F5211A}" presName="rect1" presStyleLbl="trAlignAcc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2040024-C000-4C8B-89D2-18BD47BC4B23}" type="pres">
      <dgm:prSet presAssocID="{B33D2730-C0FD-4030-B376-1839F0F5211A}" presName="rect2" presStyleLbl="fgImgPlace1" presStyleIdx="3" presStyleCnt="6"/>
      <dgm:spPr/>
    </dgm:pt>
    <dgm:pt modelId="{A21CCDC8-E4AC-49D1-8069-497B0356D072}" type="pres">
      <dgm:prSet presAssocID="{9603A812-8E58-4A7D-83E6-3039899B143F}" presName="sibTrans" presStyleCnt="0"/>
      <dgm:spPr/>
    </dgm:pt>
    <dgm:pt modelId="{51AD3BF6-5429-4F8B-A15B-042C4E21C5F7}" type="pres">
      <dgm:prSet presAssocID="{9A5EE345-68DB-4C6D-86FF-59AA90F76D02}" presName="composite" presStyleCnt="0"/>
      <dgm:spPr/>
    </dgm:pt>
    <dgm:pt modelId="{8E7DEA85-69A7-4065-913C-1A2DE566958D}" type="pres">
      <dgm:prSet presAssocID="{9A5EE345-68DB-4C6D-86FF-59AA90F76D02}" presName="rect1" presStyleLbl="trAlignAcc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8D7129B-64D7-4279-9B36-8373D22AF01D}" type="pres">
      <dgm:prSet presAssocID="{9A5EE345-68DB-4C6D-86FF-59AA90F76D02}" presName="rect2" presStyleLbl="fgImgPlace1" presStyleIdx="4" presStyleCnt="6"/>
      <dgm:spPr/>
    </dgm:pt>
    <dgm:pt modelId="{A2E39AF6-AF64-445A-BB34-E7C4CCA78F9D}" type="pres">
      <dgm:prSet presAssocID="{C5F35653-C978-4CFB-8AF6-217153E1B0C6}" presName="sibTrans" presStyleCnt="0"/>
      <dgm:spPr/>
    </dgm:pt>
    <dgm:pt modelId="{651DBE51-B0B8-4157-B5BC-B918A52BDF3E}" type="pres">
      <dgm:prSet presAssocID="{F93BB71E-D868-4A42-83B4-F07030907132}" presName="composite" presStyleCnt="0"/>
      <dgm:spPr/>
    </dgm:pt>
    <dgm:pt modelId="{D543C92C-92C4-4E23-B1F9-5E050520312A}" type="pres">
      <dgm:prSet presAssocID="{F93BB71E-D868-4A42-83B4-F07030907132}" presName="rect1" presStyleLbl="trAlignAcc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4E3F882-AADA-49A2-ACD1-333FD9168B2A}" type="pres">
      <dgm:prSet presAssocID="{F93BB71E-D868-4A42-83B4-F07030907132}" presName="rect2" presStyleLbl="fgImgPlace1" presStyleIdx="5" presStyleCnt="6"/>
      <dgm:spPr/>
    </dgm:pt>
  </dgm:ptLst>
  <dgm:cxnLst>
    <dgm:cxn modelId="{9BE866D7-31F3-42D5-BF14-90A3DEB8E673}" srcId="{710B0B91-58CE-4BC2-8143-A7D598C4E1D2}" destId="{B33D2730-C0FD-4030-B376-1839F0F5211A}" srcOrd="3" destOrd="0" parTransId="{57070CD7-9C04-43B1-A041-EDF4B0DEEA5E}" sibTransId="{9603A812-8E58-4A7D-83E6-3039899B143F}"/>
    <dgm:cxn modelId="{D63ACF86-7824-4D1B-B4D2-1CBCAEA814D7}" type="presOf" srcId="{A0833604-C4D5-4F43-B8E4-0E809E4E28FD}" destId="{FDB95839-5A21-40DC-9D37-AE492AFAEAD5}" srcOrd="0" destOrd="0" presId="urn:microsoft.com/office/officeart/2008/layout/PictureStrips"/>
    <dgm:cxn modelId="{15BD28B7-85CB-4953-B7E3-283C559A6B12}" type="presOf" srcId="{F93BB71E-D868-4A42-83B4-F07030907132}" destId="{D543C92C-92C4-4E23-B1F9-5E050520312A}" srcOrd="0" destOrd="0" presId="urn:microsoft.com/office/officeart/2008/layout/PictureStrips"/>
    <dgm:cxn modelId="{9AAE645F-6F02-44F5-AC10-7655E010E303}" type="presOf" srcId="{9A5EE345-68DB-4C6D-86FF-59AA90F76D02}" destId="{8E7DEA85-69A7-4065-913C-1A2DE566958D}" srcOrd="0" destOrd="0" presId="urn:microsoft.com/office/officeart/2008/layout/PictureStrips"/>
    <dgm:cxn modelId="{D7C5ED28-6C8F-49D6-9AFE-EF0BFC79160C}" srcId="{710B0B91-58CE-4BC2-8143-A7D598C4E1D2}" destId="{F93BB71E-D868-4A42-83B4-F07030907132}" srcOrd="5" destOrd="0" parTransId="{9D5C7C7A-78C7-4B3F-A9E1-79A7050A1D7F}" sibTransId="{D00A5F4A-B8D4-4BAA-97E2-ADBFF1877A36}"/>
    <dgm:cxn modelId="{84F2DA97-E06A-479B-955F-C792E090257D}" srcId="{710B0B91-58CE-4BC2-8143-A7D598C4E1D2}" destId="{B1C36884-341B-423A-B781-9A085607EF5A}" srcOrd="1" destOrd="0" parTransId="{3550CC55-E155-4585-B45A-2035957F31A8}" sibTransId="{C3C60322-7318-4D0B-A1DB-8333536C20A2}"/>
    <dgm:cxn modelId="{491B08CF-2D38-455D-969B-7F8F1B059037}" srcId="{710B0B91-58CE-4BC2-8143-A7D598C4E1D2}" destId="{A0833604-C4D5-4F43-B8E4-0E809E4E28FD}" srcOrd="0" destOrd="0" parTransId="{C112C58E-91F3-49F3-962E-2D99F00A1E12}" sibTransId="{C01D0DB7-6A16-4A74-BD0B-4CBABBEC9513}"/>
    <dgm:cxn modelId="{7676729D-CD2D-4DE5-A874-3032C5A26323}" type="presOf" srcId="{B33D2730-C0FD-4030-B376-1839F0F5211A}" destId="{77D2767E-FC9E-446B-B645-85239193D1FC}" srcOrd="0" destOrd="0" presId="urn:microsoft.com/office/officeart/2008/layout/PictureStrips"/>
    <dgm:cxn modelId="{3C5FA195-4A93-4BF1-84E6-29C95BF76898}" type="presOf" srcId="{B1C36884-341B-423A-B781-9A085607EF5A}" destId="{C6FB1BBC-3442-4489-8026-668C0122B5B7}" srcOrd="0" destOrd="0" presId="urn:microsoft.com/office/officeart/2008/layout/PictureStrips"/>
    <dgm:cxn modelId="{69B534CF-C19E-40B1-B441-FACF47D3C26A}" type="presOf" srcId="{710B0B91-58CE-4BC2-8143-A7D598C4E1D2}" destId="{93D739BE-BA58-4393-A111-3D4CD1FA3A46}" srcOrd="0" destOrd="0" presId="urn:microsoft.com/office/officeart/2008/layout/PictureStrips"/>
    <dgm:cxn modelId="{D7D4D47A-A0C6-4F0C-9BB6-524580A228F4}" srcId="{710B0B91-58CE-4BC2-8143-A7D598C4E1D2}" destId="{9A5EE345-68DB-4C6D-86FF-59AA90F76D02}" srcOrd="4" destOrd="0" parTransId="{A8247E38-9A90-415A-83EF-67558953DA73}" sibTransId="{C5F35653-C978-4CFB-8AF6-217153E1B0C6}"/>
    <dgm:cxn modelId="{56109867-E0D8-45BF-AD77-597B017B0A78}" type="presOf" srcId="{BD41E2F4-12C4-4834-BD2E-5279EC9B3921}" destId="{DA3F28B7-A882-4319-BA57-F0C08B146E6D}" srcOrd="0" destOrd="0" presId="urn:microsoft.com/office/officeart/2008/layout/PictureStrips"/>
    <dgm:cxn modelId="{DC731587-2158-4456-822D-20840DA045E4}" srcId="{710B0B91-58CE-4BC2-8143-A7D598C4E1D2}" destId="{BD41E2F4-12C4-4834-BD2E-5279EC9B3921}" srcOrd="2" destOrd="0" parTransId="{8B6E63F8-E3CD-400A-8B8C-744E91074B7B}" sibTransId="{DB9876D8-36DC-4726-A045-56A2DA125BEF}"/>
    <dgm:cxn modelId="{585EF222-9419-448E-A2D2-0A0EEA5242A0}" type="presParOf" srcId="{93D739BE-BA58-4393-A111-3D4CD1FA3A46}" destId="{6B9A7C7A-D96E-4CF6-996B-DC5FC44444A5}" srcOrd="0" destOrd="0" presId="urn:microsoft.com/office/officeart/2008/layout/PictureStrips"/>
    <dgm:cxn modelId="{B946E084-20BD-4184-98CA-6CBF1E62D629}" type="presParOf" srcId="{6B9A7C7A-D96E-4CF6-996B-DC5FC44444A5}" destId="{FDB95839-5A21-40DC-9D37-AE492AFAEAD5}" srcOrd="0" destOrd="0" presId="urn:microsoft.com/office/officeart/2008/layout/PictureStrips"/>
    <dgm:cxn modelId="{3D4B6D2B-2292-4B02-B015-4C5063187160}" type="presParOf" srcId="{6B9A7C7A-D96E-4CF6-996B-DC5FC44444A5}" destId="{5D1F1291-FB4C-4CE4-A352-47744A1C40EC}" srcOrd="1" destOrd="0" presId="urn:microsoft.com/office/officeart/2008/layout/PictureStrips"/>
    <dgm:cxn modelId="{020C5E2C-DFA8-46B3-B76C-AEF8F5470CAB}" type="presParOf" srcId="{93D739BE-BA58-4393-A111-3D4CD1FA3A46}" destId="{855AA9C1-C96D-4028-9452-12BE2CA047E8}" srcOrd="1" destOrd="0" presId="urn:microsoft.com/office/officeart/2008/layout/PictureStrips"/>
    <dgm:cxn modelId="{68537EF1-98C3-43CF-BBF5-1300779426B8}" type="presParOf" srcId="{93D739BE-BA58-4393-A111-3D4CD1FA3A46}" destId="{926B6568-5BE3-434F-BFA7-C178D3530A21}" srcOrd="2" destOrd="0" presId="urn:microsoft.com/office/officeart/2008/layout/PictureStrips"/>
    <dgm:cxn modelId="{38DC82B3-737B-4071-A3BB-909B044FB2D9}" type="presParOf" srcId="{926B6568-5BE3-434F-BFA7-C178D3530A21}" destId="{C6FB1BBC-3442-4489-8026-668C0122B5B7}" srcOrd="0" destOrd="0" presId="urn:microsoft.com/office/officeart/2008/layout/PictureStrips"/>
    <dgm:cxn modelId="{96B1A3F6-1604-4B91-A519-6F431C94A749}" type="presParOf" srcId="{926B6568-5BE3-434F-BFA7-C178D3530A21}" destId="{6871B318-E368-4BD9-A923-DE92B064FFFC}" srcOrd="1" destOrd="0" presId="urn:microsoft.com/office/officeart/2008/layout/PictureStrips"/>
    <dgm:cxn modelId="{2BB1C311-367D-48A9-A7F0-0A071B991C91}" type="presParOf" srcId="{93D739BE-BA58-4393-A111-3D4CD1FA3A46}" destId="{FAE7D53D-86CB-4878-A452-42EB9A838AAA}" srcOrd="3" destOrd="0" presId="urn:microsoft.com/office/officeart/2008/layout/PictureStrips"/>
    <dgm:cxn modelId="{C2811FC2-2D29-4073-B2F6-A91C3B99FA47}" type="presParOf" srcId="{93D739BE-BA58-4393-A111-3D4CD1FA3A46}" destId="{6CD918EB-A19D-4095-BF28-AD32F4A69264}" srcOrd="4" destOrd="0" presId="urn:microsoft.com/office/officeart/2008/layout/PictureStrips"/>
    <dgm:cxn modelId="{196D5EE1-3B47-4A70-854F-19708388C529}" type="presParOf" srcId="{6CD918EB-A19D-4095-BF28-AD32F4A69264}" destId="{DA3F28B7-A882-4319-BA57-F0C08B146E6D}" srcOrd="0" destOrd="0" presId="urn:microsoft.com/office/officeart/2008/layout/PictureStrips"/>
    <dgm:cxn modelId="{A9BBDF47-126D-4130-B90D-FFD684A1DF78}" type="presParOf" srcId="{6CD918EB-A19D-4095-BF28-AD32F4A69264}" destId="{CC6E8641-B01F-4FE2-BA09-D270F44A26FC}" srcOrd="1" destOrd="0" presId="urn:microsoft.com/office/officeart/2008/layout/PictureStrips"/>
    <dgm:cxn modelId="{92BA6F6F-BDB5-49ED-91F3-83013FAD33B1}" type="presParOf" srcId="{93D739BE-BA58-4393-A111-3D4CD1FA3A46}" destId="{11C341C7-3E0F-49DC-91AD-90E8B230DF18}" srcOrd="5" destOrd="0" presId="urn:microsoft.com/office/officeart/2008/layout/PictureStrips"/>
    <dgm:cxn modelId="{34062B66-D267-40DA-B497-775BA43561E7}" type="presParOf" srcId="{93D739BE-BA58-4393-A111-3D4CD1FA3A46}" destId="{8FBA9022-B1CD-4370-91E6-E418D71E47AD}" srcOrd="6" destOrd="0" presId="urn:microsoft.com/office/officeart/2008/layout/PictureStrips"/>
    <dgm:cxn modelId="{D1CDF7B6-7F88-4D69-8A4C-E11C3F6817EA}" type="presParOf" srcId="{8FBA9022-B1CD-4370-91E6-E418D71E47AD}" destId="{77D2767E-FC9E-446B-B645-85239193D1FC}" srcOrd="0" destOrd="0" presId="urn:microsoft.com/office/officeart/2008/layout/PictureStrips"/>
    <dgm:cxn modelId="{D71571E3-7F43-4911-AC87-02C4667E9795}" type="presParOf" srcId="{8FBA9022-B1CD-4370-91E6-E418D71E47AD}" destId="{52040024-C000-4C8B-89D2-18BD47BC4B23}" srcOrd="1" destOrd="0" presId="urn:microsoft.com/office/officeart/2008/layout/PictureStrips"/>
    <dgm:cxn modelId="{902E8B68-D717-4508-A720-D10541F58473}" type="presParOf" srcId="{93D739BE-BA58-4393-A111-3D4CD1FA3A46}" destId="{A21CCDC8-E4AC-49D1-8069-497B0356D072}" srcOrd="7" destOrd="0" presId="urn:microsoft.com/office/officeart/2008/layout/PictureStrips"/>
    <dgm:cxn modelId="{3F65BF49-70C8-4BDD-95F8-1D1EBD35682F}" type="presParOf" srcId="{93D739BE-BA58-4393-A111-3D4CD1FA3A46}" destId="{51AD3BF6-5429-4F8B-A15B-042C4E21C5F7}" srcOrd="8" destOrd="0" presId="urn:microsoft.com/office/officeart/2008/layout/PictureStrips"/>
    <dgm:cxn modelId="{C3EF7A9D-72FC-42B6-BC0F-6CAF3993087D}" type="presParOf" srcId="{51AD3BF6-5429-4F8B-A15B-042C4E21C5F7}" destId="{8E7DEA85-69A7-4065-913C-1A2DE566958D}" srcOrd="0" destOrd="0" presId="urn:microsoft.com/office/officeart/2008/layout/PictureStrips"/>
    <dgm:cxn modelId="{BCD1A39A-D094-4DDD-B52A-431BBAE6F752}" type="presParOf" srcId="{51AD3BF6-5429-4F8B-A15B-042C4E21C5F7}" destId="{A8D7129B-64D7-4279-9B36-8373D22AF01D}" srcOrd="1" destOrd="0" presId="urn:microsoft.com/office/officeart/2008/layout/PictureStrips"/>
    <dgm:cxn modelId="{C9BCE0CE-6B19-4B4E-9102-9660AB24F680}" type="presParOf" srcId="{93D739BE-BA58-4393-A111-3D4CD1FA3A46}" destId="{A2E39AF6-AF64-445A-BB34-E7C4CCA78F9D}" srcOrd="9" destOrd="0" presId="urn:microsoft.com/office/officeart/2008/layout/PictureStrips"/>
    <dgm:cxn modelId="{246B5DB4-00E1-4260-9212-B3D74AF0D13B}" type="presParOf" srcId="{93D739BE-BA58-4393-A111-3D4CD1FA3A46}" destId="{651DBE51-B0B8-4157-B5BC-B918A52BDF3E}" srcOrd="10" destOrd="0" presId="urn:microsoft.com/office/officeart/2008/layout/PictureStrips"/>
    <dgm:cxn modelId="{A55E9346-53A0-4D0F-A9DB-909E47890E61}" type="presParOf" srcId="{651DBE51-B0B8-4157-B5BC-B918A52BDF3E}" destId="{D543C92C-92C4-4E23-B1F9-5E050520312A}" srcOrd="0" destOrd="0" presId="urn:microsoft.com/office/officeart/2008/layout/PictureStrips"/>
    <dgm:cxn modelId="{CC292956-3571-4882-9908-535A80F40E87}" type="presParOf" srcId="{651DBE51-B0B8-4157-B5BC-B918A52BDF3E}" destId="{64E3F882-AADA-49A2-ACD1-333FD9168B2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1E402E1-F80E-4D79-82E1-D1772C50C123}" type="doc">
      <dgm:prSet loTypeId="urn:microsoft.com/office/officeart/2005/8/layout/lProcess2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S"/>
        </a:p>
      </dgm:t>
    </dgm:pt>
    <dgm:pt modelId="{F46FC4DB-D9CC-4661-A7C8-F1FFDD359505}">
      <dgm:prSet phldrT="[Texto]"/>
      <dgm:spPr/>
      <dgm:t>
        <a:bodyPr/>
        <a:lstStyle/>
        <a:p>
          <a:r>
            <a:rPr lang="es-ES" i="1" dirty="0" smtClean="0"/>
            <a:t>Preparación y presentación de los dones</a:t>
          </a:r>
          <a:endParaRPr lang="es-ES" dirty="0"/>
        </a:p>
      </dgm:t>
    </dgm:pt>
    <dgm:pt modelId="{907F230A-89FC-49DB-9235-8770B5B96E61}" type="parTrans" cxnId="{E3EA232A-8D4A-444C-94F0-48FA12B278E3}">
      <dgm:prSet/>
      <dgm:spPr/>
      <dgm:t>
        <a:bodyPr/>
        <a:lstStyle/>
        <a:p>
          <a:endParaRPr lang="es-ES"/>
        </a:p>
      </dgm:t>
    </dgm:pt>
    <dgm:pt modelId="{F9C64E4F-F6AE-4D4C-A8B7-84775B209F71}" type="sibTrans" cxnId="{E3EA232A-8D4A-444C-94F0-48FA12B278E3}">
      <dgm:prSet/>
      <dgm:spPr/>
      <dgm:t>
        <a:bodyPr/>
        <a:lstStyle/>
        <a:p>
          <a:endParaRPr lang="es-ES"/>
        </a:p>
      </dgm:t>
    </dgm:pt>
    <dgm:pt modelId="{442D407E-AF06-41D5-873D-6543D161FD48}">
      <dgm:prSet phldrT="[Texto]"/>
      <dgm:spPr/>
      <dgm:t>
        <a:bodyPr/>
        <a:lstStyle/>
        <a:p>
          <a:r>
            <a:rPr lang="es-ES" dirty="0" smtClean="0"/>
            <a:t>Se lleva al Altar el pan, el vino y el agua, se da gracias a Dios por toda la obra de Salvación.</a:t>
          </a:r>
          <a:endParaRPr lang="es-ES" dirty="0"/>
        </a:p>
      </dgm:t>
    </dgm:pt>
    <dgm:pt modelId="{7DF0B191-4032-4951-AF8E-D13DC1CB1619}" type="parTrans" cxnId="{0F15C8EB-570D-48DB-A62E-15E1931CF649}">
      <dgm:prSet/>
      <dgm:spPr/>
      <dgm:t>
        <a:bodyPr/>
        <a:lstStyle/>
        <a:p>
          <a:endParaRPr lang="es-ES"/>
        </a:p>
      </dgm:t>
    </dgm:pt>
    <dgm:pt modelId="{4AC0F80C-1087-4491-A899-3791CF7F6E68}" type="sibTrans" cxnId="{0F15C8EB-570D-48DB-A62E-15E1931CF649}">
      <dgm:prSet/>
      <dgm:spPr/>
      <dgm:t>
        <a:bodyPr/>
        <a:lstStyle/>
        <a:p>
          <a:endParaRPr lang="es-ES"/>
        </a:p>
      </dgm:t>
    </dgm:pt>
    <dgm:pt modelId="{29E62957-414E-426A-8B11-2BE7E2D63241}">
      <dgm:prSet phldrT="[Texto]"/>
      <dgm:spPr/>
      <dgm:t>
        <a:bodyPr/>
        <a:lstStyle/>
        <a:p>
          <a:r>
            <a:rPr lang="es-ES_tradnl" i="1" dirty="0" smtClean="0"/>
            <a:t>Plegaria Eucarística</a:t>
          </a:r>
          <a:endParaRPr lang="es-ES" dirty="0"/>
        </a:p>
      </dgm:t>
    </dgm:pt>
    <dgm:pt modelId="{115A17A6-27CA-4DD5-853B-A4E701A58086}" type="parTrans" cxnId="{526C9E4F-AB90-49C4-846A-B4DA1ED1DB0D}">
      <dgm:prSet/>
      <dgm:spPr/>
      <dgm:t>
        <a:bodyPr/>
        <a:lstStyle/>
        <a:p>
          <a:endParaRPr lang="es-ES"/>
        </a:p>
      </dgm:t>
    </dgm:pt>
    <dgm:pt modelId="{4FA4BDD7-A62B-451B-ACFA-1B1E7C86467F}" type="sibTrans" cxnId="{526C9E4F-AB90-49C4-846A-B4DA1ED1DB0D}">
      <dgm:prSet/>
      <dgm:spPr/>
      <dgm:t>
        <a:bodyPr/>
        <a:lstStyle/>
        <a:p>
          <a:endParaRPr lang="es-ES"/>
        </a:p>
      </dgm:t>
    </dgm:pt>
    <dgm:pt modelId="{93BCC072-F8D7-4642-A79E-C086366AA5B6}">
      <dgm:prSet phldrT="[Texto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es-ES" dirty="0" smtClean="0"/>
            <a:t> </a:t>
          </a:r>
          <a:endParaRPr lang="es-ES" dirty="0"/>
        </a:p>
      </dgm:t>
    </dgm:pt>
    <dgm:pt modelId="{29234F20-B6CB-4087-AF0D-732A962C74D8}" type="parTrans" cxnId="{155C37D1-286C-49DB-B1BF-6D9C65D84F61}">
      <dgm:prSet/>
      <dgm:spPr/>
      <dgm:t>
        <a:bodyPr/>
        <a:lstStyle/>
        <a:p>
          <a:endParaRPr lang="es-ES"/>
        </a:p>
      </dgm:t>
    </dgm:pt>
    <dgm:pt modelId="{8155F0B6-FFC0-40FD-909B-61C2C4A6D541}" type="sibTrans" cxnId="{155C37D1-286C-49DB-B1BF-6D9C65D84F61}">
      <dgm:prSet/>
      <dgm:spPr/>
      <dgm:t>
        <a:bodyPr/>
        <a:lstStyle/>
        <a:p>
          <a:endParaRPr lang="es-ES"/>
        </a:p>
      </dgm:t>
    </dgm:pt>
    <dgm:pt modelId="{9D9F8275-B4C2-4383-A34F-0DC7DDB6E5DF}">
      <dgm:prSet phldrT="[Texto]"/>
      <dgm:spPr/>
      <dgm:t>
        <a:bodyPr/>
        <a:lstStyle/>
        <a:p>
          <a:r>
            <a:rPr lang="es-ES_tradnl" dirty="0" smtClean="0"/>
            <a:t>Toda la plegaria de principio a fin, es una bendición a Dios, una alabanza, es acción de gracias. </a:t>
          </a:r>
          <a:endParaRPr lang="es-ES" dirty="0"/>
        </a:p>
      </dgm:t>
    </dgm:pt>
    <dgm:pt modelId="{BDCFE4B8-C67C-4E22-8113-69164AC10536}" type="parTrans" cxnId="{0E2E0843-4970-4FD2-BA89-088E4A0102A8}">
      <dgm:prSet/>
      <dgm:spPr/>
      <dgm:t>
        <a:bodyPr/>
        <a:lstStyle/>
        <a:p>
          <a:endParaRPr lang="es-ES"/>
        </a:p>
      </dgm:t>
    </dgm:pt>
    <dgm:pt modelId="{129EAB13-3778-4FD5-8CF7-D004AA34FA44}" type="sibTrans" cxnId="{0E2E0843-4970-4FD2-BA89-088E4A0102A8}">
      <dgm:prSet/>
      <dgm:spPr/>
      <dgm:t>
        <a:bodyPr/>
        <a:lstStyle/>
        <a:p>
          <a:endParaRPr lang="es-ES"/>
        </a:p>
      </dgm:t>
    </dgm:pt>
    <dgm:pt modelId="{7CCA2EDD-B10A-40F5-BEC1-275A0934B022}">
      <dgm:prSet phldrT="[Texto]"/>
      <dgm:spPr/>
      <dgm:t>
        <a:bodyPr/>
        <a:lstStyle/>
        <a:p>
          <a:r>
            <a:rPr lang="es-ES" i="1" dirty="0" smtClean="0"/>
            <a:t>Ritos de Comunión</a:t>
          </a:r>
          <a:endParaRPr lang="es-ES" dirty="0"/>
        </a:p>
      </dgm:t>
    </dgm:pt>
    <dgm:pt modelId="{DA9420A1-0259-4C1E-A2E6-CE620B2676C9}" type="parTrans" cxnId="{1FA026B3-F4FD-45D8-8ED9-6CD1270A877C}">
      <dgm:prSet/>
      <dgm:spPr/>
      <dgm:t>
        <a:bodyPr/>
        <a:lstStyle/>
        <a:p>
          <a:endParaRPr lang="es-ES"/>
        </a:p>
      </dgm:t>
    </dgm:pt>
    <dgm:pt modelId="{BEF9463F-03B3-420F-80B7-625135A127A5}" type="sibTrans" cxnId="{1FA026B3-F4FD-45D8-8ED9-6CD1270A877C}">
      <dgm:prSet/>
      <dgm:spPr/>
      <dgm:t>
        <a:bodyPr/>
        <a:lstStyle/>
        <a:p>
          <a:endParaRPr lang="es-ES"/>
        </a:p>
      </dgm:t>
    </dgm:pt>
    <dgm:pt modelId="{A1753018-932A-41E5-9BB3-8BD6C329D82E}">
      <dgm:prSet phldrT="[Texto]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09DEEFD2-D15F-4A6C-B6B3-CC68C1F0600E}" type="parTrans" cxnId="{7286E9AE-5553-4DC5-BE91-D09816C6E779}">
      <dgm:prSet/>
      <dgm:spPr/>
      <dgm:t>
        <a:bodyPr/>
        <a:lstStyle/>
        <a:p>
          <a:endParaRPr lang="es-ES"/>
        </a:p>
      </dgm:t>
    </dgm:pt>
    <dgm:pt modelId="{2AE06C29-F82B-4E8D-97B8-D29BE795B31C}" type="sibTrans" cxnId="{7286E9AE-5553-4DC5-BE91-D09816C6E779}">
      <dgm:prSet/>
      <dgm:spPr/>
      <dgm:t>
        <a:bodyPr/>
        <a:lstStyle/>
        <a:p>
          <a:endParaRPr lang="es-ES"/>
        </a:p>
      </dgm:t>
    </dgm:pt>
    <dgm:pt modelId="{DAC9512E-FCBF-4245-BDE4-7E906FEFC17C}">
      <dgm:prSet phldrT="[Texto]"/>
      <dgm:spPr/>
      <dgm:t>
        <a:bodyPr/>
        <a:lstStyle/>
        <a:p>
          <a:r>
            <a:rPr lang="es-ES" u="none" dirty="0" smtClean="0"/>
            <a:t>Padre Nuestro</a:t>
          </a:r>
          <a:endParaRPr lang="es-ES" u="none" dirty="0"/>
        </a:p>
      </dgm:t>
    </dgm:pt>
    <dgm:pt modelId="{0BB5B713-A800-44EB-985B-FC6BDE35A3D9}" type="parTrans" cxnId="{F3DB9391-79E8-4A84-A500-5C3469D32B77}">
      <dgm:prSet/>
      <dgm:spPr/>
      <dgm:t>
        <a:bodyPr/>
        <a:lstStyle/>
        <a:p>
          <a:endParaRPr lang="es-ES"/>
        </a:p>
      </dgm:t>
    </dgm:pt>
    <dgm:pt modelId="{D90A12EC-A095-43D6-B2BC-7290A9AC98D9}" type="sibTrans" cxnId="{F3DB9391-79E8-4A84-A500-5C3469D32B77}">
      <dgm:prSet/>
      <dgm:spPr/>
      <dgm:t>
        <a:bodyPr/>
        <a:lstStyle/>
        <a:p>
          <a:endParaRPr lang="es-ES"/>
        </a:p>
      </dgm:t>
    </dgm:pt>
    <dgm:pt modelId="{0320BA4E-40E4-49B4-B44F-797A4A2F91E2}">
      <dgm:prSet phldrT="[Texto]"/>
      <dgm:spPr/>
      <dgm:t>
        <a:bodyPr/>
        <a:lstStyle/>
        <a:p>
          <a:r>
            <a:rPr lang="es-ES" u="none" dirty="0" smtClean="0"/>
            <a:t>La fracción del pan</a:t>
          </a:r>
          <a:endParaRPr lang="es-ES" u="none" dirty="0"/>
        </a:p>
      </dgm:t>
    </dgm:pt>
    <dgm:pt modelId="{514CB155-D82F-4E09-9B5A-0D8FC0DEC9E4}" type="parTrans" cxnId="{E0A2F4DE-A5F1-4073-9CD7-D137D01A1DC5}">
      <dgm:prSet/>
      <dgm:spPr/>
      <dgm:t>
        <a:bodyPr/>
        <a:lstStyle/>
        <a:p>
          <a:endParaRPr lang="es-ES"/>
        </a:p>
      </dgm:t>
    </dgm:pt>
    <dgm:pt modelId="{F7BC57D3-25DA-4582-B416-5669C8F01226}" type="sibTrans" cxnId="{E0A2F4DE-A5F1-4073-9CD7-D137D01A1DC5}">
      <dgm:prSet/>
      <dgm:spPr/>
      <dgm:t>
        <a:bodyPr/>
        <a:lstStyle/>
        <a:p>
          <a:endParaRPr lang="es-ES"/>
        </a:p>
      </dgm:t>
    </dgm:pt>
    <dgm:pt modelId="{AAEDC300-5724-4E44-9A63-30C3D4C16CD8}">
      <dgm:prSet phldrT="[Texto]"/>
      <dgm:spPr/>
      <dgm:t>
        <a:bodyPr/>
        <a:lstStyle/>
        <a:p>
          <a:r>
            <a:rPr lang="es-ES" i="1" u="none" dirty="0" smtClean="0"/>
            <a:t>La comunión</a:t>
          </a:r>
          <a:endParaRPr lang="es-ES" i="1" u="none" dirty="0"/>
        </a:p>
      </dgm:t>
    </dgm:pt>
    <dgm:pt modelId="{F5799554-E20E-42CE-ABBF-502DCC6D14C0}" type="parTrans" cxnId="{660B5AFD-07ED-4BF0-8138-1636FF2B1D4E}">
      <dgm:prSet/>
      <dgm:spPr/>
      <dgm:t>
        <a:bodyPr/>
        <a:lstStyle/>
        <a:p>
          <a:endParaRPr lang="es-ES"/>
        </a:p>
      </dgm:t>
    </dgm:pt>
    <dgm:pt modelId="{CE421FB7-C8F0-45D7-BA04-0406E30A477E}" type="sibTrans" cxnId="{660B5AFD-07ED-4BF0-8138-1636FF2B1D4E}">
      <dgm:prSet/>
      <dgm:spPr/>
      <dgm:t>
        <a:bodyPr/>
        <a:lstStyle/>
        <a:p>
          <a:endParaRPr lang="es-ES"/>
        </a:p>
      </dgm:t>
    </dgm:pt>
    <dgm:pt modelId="{9043F3C6-1182-417E-9209-724CAE7B7C35}">
      <dgm:prSet phldrT="[Texto]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DB9C69A-870A-4B5F-AE0F-2BE8A6DF6A4F}" type="sibTrans" cxnId="{8D640AA1-73C3-4ED3-B838-D4DD23D8AD2F}">
      <dgm:prSet/>
      <dgm:spPr/>
      <dgm:t>
        <a:bodyPr/>
        <a:lstStyle/>
        <a:p>
          <a:endParaRPr lang="es-ES"/>
        </a:p>
      </dgm:t>
    </dgm:pt>
    <dgm:pt modelId="{79713598-2777-43D1-A61C-849C4F9E1063}" type="parTrans" cxnId="{8D640AA1-73C3-4ED3-B838-D4DD23D8AD2F}">
      <dgm:prSet/>
      <dgm:spPr/>
      <dgm:t>
        <a:bodyPr/>
        <a:lstStyle/>
        <a:p>
          <a:endParaRPr lang="es-ES"/>
        </a:p>
      </dgm:t>
    </dgm:pt>
    <dgm:pt modelId="{F9B3D15B-C390-425E-8F4A-3EF05BAA76C2}" type="pres">
      <dgm:prSet presAssocID="{01E402E1-F80E-4D79-82E1-D1772C50C123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A67E72-A903-44BF-A18A-48A7DE647800}" type="pres">
      <dgm:prSet presAssocID="{F46FC4DB-D9CC-4661-A7C8-F1FFDD359505}" presName="compNode" presStyleCnt="0"/>
      <dgm:spPr/>
    </dgm:pt>
    <dgm:pt modelId="{4B65748E-6639-4A0B-A1A7-A44DF8CD19B3}" type="pres">
      <dgm:prSet presAssocID="{F46FC4DB-D9CC-4661-A7C8-F1FFDD359505}" presName="aNode" presStyleLbl="bgShp" presStyleIdx="0" presStyleCnt="3"/>
      <dgm:spPr/>
      <dgm:t>
        <a:bodyPr/>
        <a:lstStyle/>
        <a:p>
          <a:endParaRPr lang="es-ES"/>
        </a:p>
      </dgm:t>
    </dgm:pt>
    <dgm:pt modelId="{DE520ADF-2ADD-4DA5-AD0D-B8576357BD32}" type="pres">
      <dgm:prSet presAssocID="{F46FC4DB-D9CC-4661-A7C8-F1FFDD359505}" presName="textNode" presStyleLbl="bgShp" presStyleIdx="0" presStyleCnt="3"/>
      <dgm:spPr/>
      <dgm:t>
        <a:bodyPr/>
        <a:lstStyle/>
        <a:p>
          <a:endParaRPr lang="es-ES"/>
        </a:p>
      </dgm:t>
    </dgm:pt>
    <dgm:pt modelId="{F61F8930-DB43-449F-B07F-659DF96CC7DD}" type="pres">
      <dgm:prSet presAssocID="{F46FC4DB-D9CC-4661-A7C8-F1FFDD359505}" presName="compChildNode" presStyleCnt="0"/>
      <dgm:spPr/>
    </dgm:pt>
    <dgm:pt modelId="{E7EE38C4-7EDC-4906-ADCD-9F5B98059369}" type="pres">
      <dgm:prSet presAssocID="{F46FC4DB-D9CC-4661-A7C8-F1FFDD359505}" presName="theInnerList" presStyleCnt="0"/>
      <dgm:spPr/>
    </dgm:pt>
    <dgm:pt modelId="{49346F2E-9EC5-4616-A5FF-393C1DC197C1}" type="pres">
      <dgm:prSet presAssocID="{9043F3C6-1182-417E-9209-724CAE7B7C35}" presName="child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A4844D9-969A-4B5D-97FE-B21D92BE58E2}" type="pres">
      <dgm:prSet presAssocID="{9043F3C6-1182-417E-9209-724CAE7B7C35}" presName="aSpace2" presStyleCnt="0"/>
      <dgm:spPr/>
    </dgm:pt>
    <dgm:pt modelId="{DE5C58F0-9B13-481D-819E-DA5E7AE11F1D}" type="pres">
      <dgm:prSet presAssocID="{442D407E-AF06-41D5-873D-6543D161FD48}" presName="child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CBE41A-506C-4188-B622-7680FEFA2E4A}" type="pres">
      <dgm:prSet presAssocID="{F46FC4DB-D9CC-4661-A7C8-F1FFDD359505}" presName="aSpace" presStyleCnt="0"/>
      <dgm:spPr/>
    </dgm:pt>
    <dgm:pt modelId="{D8D2C02A-43A3-401A-ABB7-69B0499CCE5A}" type="pres">
      <dgm:prSet presAssocID="{29E62957-414E-426A-8B11-2BE7E2D63241}" presName="compNode" presStyleCnt="0"/>
      <dgm:spPr/>
    </dgm:pt>
    <dgm:pt modelId="{F5D7A413-442C-476F-9C4E-A0787303EF0A}" type="pres">
      <dgm:prSet presAssocID="{29E62957-414E-426A-8B11-2BE7E2D63241}" presName="aNode" presStyleLbl="bgShp" presStyleIdx="1" presStyleCnt="3"/>
      <dgm:spPr/>
      <dgm:t>
        <a:bodyPr/>
        <a:lstStyle/>
        <a:p>
          <a:endParaRPr lang="es-ES"/>
        </a:p>
      </dgm:t>
    </dgm:pt>
    <dgm:pt modelId="{AC12F5FE-AC01-4F88-BDAA-AC0F4508EC1F}" type="pres">
      <dgm:prSet presAssocID="{29E62957-414E-426A-8B11-2BE7E2D63241}" presName="textNode" presStyleLbl="bgShp" presStyleIdx="1" presStyleCnt="3"/>
      <dgm:spPr/>
      <dgm:t>
        <a:bodyPr/>
        <a:lstStyle/>
        <a:p>
          <a:endParaRPr lang="es-ES"/>
        </a:p>
      </dgm:t>
    </dgm:pt>
    <dgm:pt modelId="{6E214CC5-7F71-40D9-BCD0-555892104E98}" type="pres">
      <dgm:prSet presAssocID="{29E62957-414E-426A-8B11-2BE7E2D63241}" presName="compChildNode" presStyleCnt="0"/>
      <dgm:spPr/>
    </dgm:pt>
    <dgm:pt modelId="{21CBF1F0-074D-4E2E-8059-00645B83899E}" type="pres">
      <dgm:prSet presAssocID="{29E62957-414E-426A-8B11-2BE7E2D63241}" presName="theInnerList" presStyleCnt="0"/>
      <dgm:spPr/>
    </dgm:pt>
    <dgm:pt modelId="{D3E2D56E-C2B3-4AFF-800D-350E879A6212}" type="pres">
      <dgm:prSet presAssocID="{93BCC072-F8D7-4642-A79E-C086366AA5B6}" presName="child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EA2CADF-0F58-4BCC-A1C6-171AAC2C7E23}" type="pres">
      <dgm:prSet presAssocID="{93BCC072-F8D7-4642-A79E-C086366AA5B6}" presName="aSpace2" presStyleCnt="0"/>
      <dgm:spPr/>
    </dgm:pt>
    <dgm:pt modelId="{E972A750-BF4D-4334-8B92-B9D98D36F5F5}" type="pres">
      <dgm:prSet presAssocID="{9D9F8275-B4C2-4383-A34F-0DC7DDB6E5DF}" presName="child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16DE8D8-28C9-4EF0-A317-C94ED2EA2DD0}" type="pres">
      <dgm:prSet presAssocID="{29E62957-414E-426A-8B11-2BE7E2D63241}" presName="aSpace" presStyleCnt="0"/>
      <dgm:spPr/>
    </dgm:pt>
    <dgm:pt modelId="{67C06A88-FCFE-40D6-9C51-7B38BFF927D3}" type="pres">
      <dgm:prSet presAssocID="{7CCA2EDD-B10A-40F5-BEC1-275A0934B022}" presName="compNode" presStyleCnt="0"/>
      <dgm:spPr/>
    </dgm:pt>
    <dgm:pt modelId="{4309DD1C-39C8-405A-AB3D-AEAED19D2771}" type="pres">
      <dgm:prSet presAssocID="{7CCA2EDD-B10A-40F5-BEC1-275A0934B022}" presName="aNode" presStyleLbl="bgShp" presStyleIdx="2" presStyleCnt="3"/>
      <dgm:spPr/>
      <dgm:t>
        <a:bodyPr/>
        <a:lstStyle/>
        <a:p>
          <a:endParaRPr lang="es-ES"/>
        </a:p>
      </dgm:t>
    </dgm:pt>
    <dgm:pt modelId="{64711CBD-D3B4-44B3-89D0-E30EF805F9FE}" type="pres">
      <dgm:prSet presAssocID="{7CCA2EDD-B10A-40F5-BEC1-275A0934B022}" presName="textNode" presStyleLbl="bgShp" presStyleIdx="2" presStyleCnt="3"/>
      <dgm:spPr/>
      <dgm:t>
        <a:bodyPr/>
        <a:lstStyle/>
        <a:p>
          <a:endParaRPr lang="es-ES"/>
        </a:p>
      </dgm:t>
    </dgm:pt>
    <dgm:pt modelId="{DB786336-4EDC-4F93-AC4F-23CE58B47649}" type="pres">
      <dgm:prSet presAssocID="{7CCA2EDD-B10A-40F5-BEC1-275A0934B022}" presName="compChildNode" presStyleCnt="0"/>
      <dgm:spPr/>
    </dgm:pt>
    <dgm:pt modelId="{54251F48-89D5-4CF6-9796-F242BEE1F89D}" type="pres">
      <dgm:prSet presAssocID="{7CCA2EDD-B10A-40F5-BEC1-275A0934B022}" presName="theInnerList" presStyleCnt="0"/>
      <dgm:spPr/>
    </dgm:pt>
    <dgm:pt modelId="{0C823945-40A0-4624-A8F8-342A8170A487}" type="pres">
      <dgm:prSet presAssocID="{A1753018-932A-41E5-9BB3-8BD6C329D82E}" presName="childNode" presStyleLbl="node1" presStyleIdx="4" presStyleCnt="8" custScaleY="16226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6F9B8E9-7B25-419D-BFA5-AB589BB9A39E}" type="pres">
      <dgm:prSet presAssocID="{A1753018-932A-41E5-9BB3-8BD6C329D82E}" presName="aSpace2" presStyleCnt="0"/>
      <dgm:spPr/>
    </dgm:pt>
    <dgm:pt modelId="{035DD6E9-B84C-4B6E-A06C-6050CF55617D}" type="pres">
      <dgm:prSet presAssocID="{DAC9512E-FCBF-4245-BDE4-7E906FEFC17C}" presName="childNode" presStyleLbl="node1" presStyleIdx="5" presStyleCnt="8" custScaleY="4930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B04D3A0-5AAB-4D75-A21B-262CE326DDD1}" type="pres">
      <dgm:prSet presAssocID="{DAC9512E-FCBF-4245-BDE4-7E906FEFC17C}" presName="aSpace2" presStyleCnt="0"/>
      <dgm:spPr/>
    </dgm:pt>
    <dgm:pt modelId="{2D2A509E-0384-43F9-B324-69961E892F2D}" type="pres">
      <dgm:prSet presAssocID="{0320BA4E-40E4-49B4-B44F-797A4A2F91E2}" presName="childNode" presStyleLbl="node1" presStyleIdx="6" presStyleCnt="8" custScaleY="4602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F1C439F-EA3B-42B3-9CE1-7D602F07C99B}" type="pres">
      <dgm:prSet presAssocID="{0320BA4E-40E4-49B4-B44F-797A4A2F91E2}" presName="aSpace2" presStyleCnt="0"/>
      <dgm:spPr/>
    </dgm:pt>
    <dgm:pt modelId="{9541373D-7A54-4EA3-AD9D-147261B74D0B}" type="pres">
      <dgm:prSet presAssocID="{AAEDC300-5724-4E44-9A63-30C3D4C16CD8}" presName="childNode" presStyleLbl="node1" presStyleIdx="7" presStyleCnt="8" custScaleY="44998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4175B9E-0131-4139-AA66-B38510D1BE87}" type="presOf" srcId="{7CCA2EDD-B10A-40F5-BEC1-275A0934B022}" destId="{64711CBD-D3B4-44B3-89D0-E30EF805F9FE}" srcOrd="1" destOrd="0" presId="urn:microsoft.com/office/officeart/2005/8/layout/lProcess2"/>
    <dgm:cxn modelId="{E71A65D8-C7DC-4494-B6E0-E3E8BC0914C7}" type="presOf" srcId="{AAEDC300-5724-4E44-9A63-30C3D4C16CD8}" destId="{9541373D-7A54-4EA3-AD9D-147261B74D0B}" srcOrd="0" destOrd="0" presId="urn:microsoft.com/office/officeart/2005/8/layout/lProcess2"/>
    <dgm:cxn modelId="{3F3D334F-7544-420E-9120-8D3E2B26FCEC}" type="presOf" srcId="{01E402E1-F80E-4D79-82E1-D1772C50C123}" destId="{F9B3D15B-C390-425E-8F4A-3EF05BAA76C2}" srcOrd="0" destOrd="0" presId="urn:microsoft.com/office/officeart/2005/8/layout/lProcess2"/>
    <dgm:cxn modelId="{3A5C9336-1C2C-459A-8048-0502B6702F07}" type="presOf" srcId="{93BCC072-F8D7-4642-A79E-C086366AA5B6}" destId="{D3E2D56E-C2B3-4AFF-800D-350E879A6212}" srcOrd="0" destOrd="0" presId="urn:microsoft.com/office/officeart/2005/8/layout/lProcess2"/>
    <dgm:cxn modelId="{E3EA232A-8D4A-444C-94F0-48FA12B278E3}" srcId="{01E402E1-F80E-4D79-82E1-D1772C50C123}" destId="{F46FC4DB-D9CC-4661-A7C8-F1FFDD359505}" srcOrd="0" destOrd="0" parTransId="{907F230A-89FC-49DB-9235-8770B5B96E61}" sibTransId="{F9C64E4F-F6AE-4D4C-A8B7-84775B209F71}"/>
    <dgm:cxn modelId="{8671D5CE-1BAF-4943-A74A-D0CFFD259B97}" type="presOf" srcId="{9D9F8275-B4C2-4383-A34F-0DC7DDB6E5DF}" destId="{E972A750-BF4D-4334-8B92-B9D98D36F5F5}" srcOrd="0" destOrd="0" presId="urn:microsoft.com/office/officeart/2005/8/layout/lProcess2"/>
    <dgm:cxn modelId="{0E2E0843-4970-4FD2-BA89-088E4A0102A8}" srcId="{29E62957-414E-426A-8B11-2BE7E2D63241}" destId="{9D9F8275-B4C2-4383-A34F-0DC7DDB6E5DF}" srcOrd="1" destOrd="0" parTransId="{BDCFE4B8-C67C-4E22-8113-69164AC10536}" sibTransId="{129EAB13-3778-4FD5-8CF7-D004AA34FA44}"/>
    <dgm:cxn modelId="{155C37D1-286C-49DB-B1BF-6D9C65D84F61}" srcId="{29E62957-414E-426A-8B11-2BE7E2D63241}" destId="{93BCC072-F8D7-4642-A79E-C086366AA5B6}" srcOrd="0" destOrd="0" parTransId="{29234F20-B6CB-4087-AF0D-732A962C74D8}" sibTransId="{8155F0B6-FFC0-40FD-909B-61C2C4A6D541}"/>
    <dgm:cxn modelId="{18CC9C2B-98BC-4395-B58D-632BF5CCECC2}" type="presOf" srcId="{DAC9512E-FCBF-4245-BDE4-7E906FEFC17C}" destId="{035DD6E9-B84C-4B6E-A06C-6050CF55617D}" srcOrd="0" destOrd="0" presId="urn:microsoft.com/office/officeart/2005/8/layout/lProcess2"/>
    <dgm:cxn modelId="{526C9E4F-AB90-49C4-846A-B4DA1ED1DB0D}" srcId="{01E402E1-F80E-4D79-82E1-D1772C50C123}" destId="{29E62957-414E-426A-8B11-2BE7E2D63241}" srcOrd="1" destOrd="0" parTransId="{115A17A6-27CA-4DD5-853B-A4E701A58086}" sibTransId="{4FA4BDD7-A62B-451B-ACFA-1B1E7C86467F}"/>
    <dgm:cxn modelId="{7286E9AE-5553-4DC5-BE91-D09816C6E779}" srcId="{7CCA2EDD-B10A-40F5-BEC1-275A0934B022}" destId="{A1753018-932A-41E5-9BB3-8BD6C329D82E}" srcOrd="0" destOrd="0" parTransId="{09DEEFD2-D15F-4A6C-B6B3-CC68C1F0600E}" sibTransId="{2AE06C29-F82B-4E8D-97B8-D29BE795B31C}"/>
    <dgm:cxn modelId="{1B4F80B3-1852-40E9-A0CC-6BE31F0A446D}" type="presOf" srcId="{9043F3C6-1182-417E-9209-724CAE7B7C35}" destId="{49346F2E-9EC5-4616-A5FF-393C1DC197C1}" srcOrd="0" destOrd="0" presId="urn:microsoft.com/office/officeart/2005/8/layout/lProcess2"/>
    <dgm:cxn modelId="{815B33AE-C974-402E-8AA1-7BAED52B6791}" type="presOf" srcId="{29E62957-414E-426A-8B11-2BE7E2D63241}" destId="{AC12F5FE-AC01-4F88-BDAA-AC0F4508EC1F}" srcOrd="1" destOrd="0" presId="urn:microsoft.com/office/officeart/2005/8/layout/lProcess2"/>
    <dgm:cxn modelId="{0F15C8EB-570D-48DB-A62E-15E1931CF649}" srcId="{F46FC4DB-D9CC-4661-A7C8-F1FFDD359505}" destId="{442D407E-AF06-41D5-873D-6543D161FD48}" srcOrd="1" destOrd="0" parTransId="{7DF0B191-4032-4951-AF8E-D13DC1CB1619}" sibTransId="{4AC0F80C-1087-4491-A899-3791CF7F6E68}"/>
    <dgm:cxn modelId="{1FA026B3-F4FD-45D8-8ED9-6CD1270A877C}" srcId="{01E402E1-F80E-4D79-82E1-D1772C50C123}" destId="{7CCA2EDD-B10A-40F5-BEC1-275A0934B022}" srcOrd="2" destOrd="0" parTransId="{DA9420A1-0259-4C1E-A2E6-CE620B2676C9}" sibTransId="{BEF9463F-03B3-420F-80B7-625135A127A5}"/>
    <dgm:cxn modelId="{DEC00BB4-2945-4DD4-874A-4D1B56B18F75}" type="presOf" srcId="{442D407E-AF06-41D5-873D-6543D161FD48}" destId="{DE5C58F0-9B13-481D-819E-DA5E7AE11F1D}" srcOrd="0" destOrd="0" presId="urn:microsoft.com/office/officeart/2005/8/layout/lProcess2"/>
    <dgm:cxn modelId="{A2FC36D5-A3D9-44C8-8427-5F3798F2D220}" type="presOf" srcId="{A1753018-932A-41E5-9BB3-8BD6C329D82E}" destId="{0C823945-40A0-4624-A8F8-342A8170A487}" srcOrd="0" destOrd="0" presId="urn:microsoft.com/office/officeart/2005/8/layout/lProcess2"/>
    <dgm:cxn modelId="{E0A2F4DE-A5F1-4073-9CD7-D137D01A1DC5}" srcId="{7CCA2EDD-B10A-40F5-BEC1-275A0934B022}" destId="{0320BA4E-40E4-49B4-B44F-797A4A2F91E2}" srcOrd="2" destOrd="0" parTransId="{514CB155-D82F-4E09-9B5A-0D8FC0DEC9E4}" sibTransId="{F7BC57D3-25DA-4582-B416-5669C8F01226}"/>
    <dgm:cxn modelId="{8D640AA1-73C3-4ED3-B838-D4DD23D8AD2F}" srcId="{F46FC4DB-D9CC-4661-A7C8-F1FFDD359505}" destId="{9043F3C6-1182-417E-9209-724CAE7B7C35}" srcOrd="0" destOrd="0" parTransId="{79713598-2777-43D1-A61C-849C4F9E1063}" sibTransId="{2DB9C69A-870A-4B5F-AE0F-2BE8A6DF6A4F}"/>
    <dgm:cxn modelId="{B9C96238-2364-47EE-B9CC-3B2A55F938D0}" type="presOf" srcId="{7CCA2EDD-B10A-40F5-BEC1-275A0934B022}" destId="{4309DD1C-39C8-405A-AB3D-AEAED19D2771}" srcOrd="0" destOrd="0" presId="urn:microsoft.com/office/officeart/2005/8/layout/lProcess2"/>
    <dgm:cxn modelId="{F3DB9391-79E8-4A84-A500-5C3469D32B77}" srcId="{7CCA2EDD-B10A-40F5-BEC1-275A0934B022}" destId="{DAC9512E-FCBF-4245-BDE4-7E906FEFC17C}" srcOrd="1" destOrd="0" parTransId="{0BB5B713-A800-44EB-985B-FC6BDE35A3D9}" sibTransId="{D90A12EC-A095-43D6-B2BC-7290A9AC98D9}"/>
    <dgm:cxn modelId="{A83C9E1B-2BC0-4600-8A42-E161522C3B7D}" type="presOf" srcId="{29E62957-414E-426A-8B11-2BE7E2D63241}" destId="{F5D7A413-442C-476F-9C4E-A0787303EF0A}" srcOrd="0" destOrd="0" presId="urn:microsoft.com/office/officeart/2005/8/layout/lProcess2"/>
    <dgm:cxn modelId="{660B5AFD-07ED-4BF0-8138-1636FF2B1D4E}" srcId="{7CCA2EDD-B10A-40F5-BEC1-275A0934B022}" destId="{AAEDC300-5724-4E44-9A63-30C3D4C16CD8}" srcOrd="3" destOrd="0" parTransId="{F5799554-E20E-42CE-ABBF-502DCC6D14C0}" sibTransId="{CE421FB7-C8F0-45D7-BA04-0406E30A477E}"/>
    <dgm:cxn modelId="{30978B06-857F-4C9B-B5F0-A2C4582C66B3}" type="presOf" srcId="{0320BA4E-40E4-49B4-B44F-797A4A2F91E2}" destId="{2D2A509E-0384-43F9-B324-69961E892F2D}" srcOrd="0" destOrd="0" presId="urn:microsoft.com/office/officeart/2005/8/layout/lProcess2"/>
    <dgm:cxn modelId="{2B2FD7FD-B42F-4036-91A8-BC1AF9E6398D}" type="presOf" srcId="{F46FC4DB-D9CC-4661-A7C8-F1FFDD359505}" destId="{DE520ADF-2ADD-4DA5-AD0D-B8576357BD32}" srcOrd="1" destOrd="0" presId="urn:microsoft.com/office/officeart/2005/8/layout/lProcess2"/>
    <dgm:cxn modelId="{E605ABA3-69CE-4FC2-8745-FE20B6C12B32}" type="presOf" srcId="{F46FC4DB-D9CC-4661-A7C8-F1FFDD359505}" destId="{4B65748E-6639-4A0B-A1A7-A44DF8CD19B3}" srcOrd="0" destOrd="0" presId="urn:microsoft.com/office/officeart/2005/8/layout/lProcess2"/>
    <dgm:cxn modelId="{CD32F4A2-B401-47EE-A286-88FDB2AB7C3B}" type="presParOf" srcId="{F9B3D15B-C390-425E-8F4A-3EF05BAA76C2}" destId="{0DA67E72-A903-44BF-A18A-48A7DE647800}" srcOrd="0" destOrd="0" presId="urn:microsoft.com/office/officeart/2005/8/layout/lProcess2"/>
    <dgm:cxn modelId="{B316E2D1-C22F-4997-9963-580904D5846A}" type="presParOf" srcId="{0DA67E72-A903-44BF-A18A-48A7DE647800}" destId="{4B65748E-6639-4A0B-A1A7-A44DF8CD19B3}" srcOrd="0" destOrd="0" presId="urn:microsoft.com/office/officeart/2005/8/layout/lProcess2"/>
    <dgm:cxn modelId="{F518AC59-5955-4CD4-B041-04509E7706C8}" type="presParOf" srcId="{0DA67E72-A903-44BF-A18A-48A7DE647800}" destId="{DE520ADF-2ADD-4DA5-AD0D-B8576357BD32}" srcOrd="1" destOrd="0" presId="urn:microsoft.com/office/officeart/2005/8/layout/lProcess2"/>
    <dgm:cxn modelId="{F523ABCE-36F0-43ED-88CF-6137CBC05F01}" type="presParOf" srcId="{0DA67E72-A903-44BF-A18A-48A7DE647800}" destId="{F61F8930-DB43-449F-B07F-659DF96CC7DD}" srcOrd="2" destOrd="0" presId="urn:microsoft.com/office/officeart/2005/8/layout/lProcess2"/>
    <dgm:cxn modelId="{719A6BD7-CDB4-4F3A-8866-D4B4D1349078}" type="presParOf" srcId="{F61F8930-DB43-449F-B07F-659DF96CC7DD}" destId="{E7EE38C4-7EDC-4906-ADCD-9F5B98059369}" srcOrd="0" destOrd="0" presId="urn:microsoft.com/office/officeart/2005/8/layout/lProcess2"/>
    <dgm:cxn modelId="{15511A9B-4B85-4DA2-9926-3373619D5876}" type="presParOf" srcId="{E7EE38C4-7EDC-4906-ADCD-9F5B98059369}" destId="{49346F2E-9EC5-4616-A5FF-393C1DC197C1}" srcOrd="0" destOrd="0" presId="urn:microsoft.com/office/officeart/2005/8/layout/lProcess2"/>
    <dgm:cxn modelId="{06558805-059E-4F9D-BBFE-8426A16601BE}" type="presParOf" srcId="{E7EE38C4-7EDC-4906-ADCD-9F5B98059369}" destId="{CA4844D9-969A-4B5D-97FE-B21D92BE58E2}" srcOrd="1" destOrd="0" presId="urn:microsoft.com/office/officeart/2005/8/layout/lProcess2"/>
    <dgm:cxn modelId="{9C0D26DC-6250-45FC-9B06-516BD4673B5F}" type="presParOf" srcId="{E7EE38C4-7EDC-4906-ADCD-9F5B98059369}" destId="{DE5C58F0-9B13-481D-819E-DA5E7AE11F1D}" srcOrd="2" destOrd="0" presId="urn:microsoft.com/office/officeart/2005/8/layout/lProcess2"/>
    <dgm:cxn modelId="{F99F4172-591A-44C3-9717-3E127DFEDF67}" type="presParOf" srcId="{F9B3D15B-C390-425E-8F4A-3EF05BAA76C2}" destId="{8ACBE41A-506C-4188-B622-7680FEFA2E4A}" srcOrd="1" destOrd="0" presId="urn:microsoft.com/office/officeart/2005/8/layout/lProcess2"/>
    <dgm:cxn modelId="{5FEE0F97-297F-439D-8ADC-3FD8C27C4148}" type="presParOf" srcId="{F9B3D15B-C390-425E-8F4A-3EF05BAA76C2}" destId="{D8D2C02A-43A3-401A-ABB7-69B0499CCE5A}" srcOrd="2" destOrd="0" presId="urn:microsoft.com/office/officeart/2005/8/layout/lProcess2"/>
    <dgm:cxn modelId="{4508536E-0D1C-459D-881E-472AE379B4E5}" type="presParOf" srcId="{D8D2C02A-43A3-401A-ABB7-69B0499CCE5A}" destId="{F5D7A413-442C-476F-9C4E-A0787303EF0A}" srcOrd="0" destOrd="0" presId="urn:microsoft.com/office/officeart/2005/8/layout/lProcess2"/>
    <dgm:cxn modelId="{43185B53-04E2-4934-A973-5919947E3B23}" type="presParOf" srcId="{D8D2C02A-43A3-401A-ABB7-69B0499CCE5A}" destId="{AC12F5FE-AC01-4F88-BDAA-AC0F4508EC1F}" srcOrd="1" destOrd="0" presId="urn:microsoft.com/office/officeart/2005/8/layout/lProcess2"/>
    <dgm:cxn modelId="{514F5EC1-70F3-4507-A7FC-E133C2772BCA}" type="presParOf" srcId="{D8D2C02A-43A3-401A-ABB7-69B0499CCE5A}" destId="{6E214CC5-7F71-40D9-BCD0-555892104E98}" srcOrd="2" destOrd="0" presId="urn:microsoft.com/office/officeart/2005/8/layout/lProcess2"/>
    <dgm:cxn modelId="{B3737601-348E-4175-AD44-FCDCE699FAD9}" type="presParOf" srcId="{6E214CC5-7F71-40D9-BCD0-555892104E98}" destId="{21CBF1F0-074D-4E2E-8059-00645B83899E}" srcOrd="0" destOrd="0" presId="urn:microsoft.com/office/officeart/2005/8/layout/lProcess2"/>
    <dgm:cxn modelId="{78110D78-AA31-47F4-AEE4-18D3B647B0B9}" type="presParOf" srcId="{21CBF1F0-074D-4E2E-8059-00645B83899E}" destId="{D3E2D56E-C2B3-4AFF-800D-350E879A6212}" srcOrd="0" destOrd="0" presId="urn:microsoft.com/office/officeart/2005/8/layout/lProcess2"/>
    <dgm:cxn modelId="{30EFCE33-6D49-42C9-8D50-6ECF1DA64D40}" type="presParOf" srcId="{21CBF1F0-074D-4E2E-8059-00645B83899E}" destId="{6EA2CADF-0F58-4BCC-A1C6-171AAC2C7E23}" srcOrd="1" destOrd="0" presId="urn:microsoft.com/office/officeart/2005/8/layout/lProcess2"/>
    <dgm:cxn modelId="{1B4E5398-B3B7-473F-9F7B-36BAA894A31E}" type="presParOf" srcId="{21CBF1F0-074D-4E2E-8059-00645B83899E}" destId="{E972A750-BF4D-4334-8B92-B9D98D36F5F5}" srcOrd="2" destOrd="0" presId="urn:microsoft.com/office/officeart/2005/8/layout/lProcess2"/>
    <dgm:cxn modelId="{4EE2CE4A-DB28-4F06-B876-B649D4A4CC25}" type="presParOf" srcId="{F9B3D15B-C390-425E-8F4A-3EF05BAA76C2}" destId="{616DE8D8-28C9-4EF0-A317-C94ED2EA2DD0}" srcOrd="3" destOrd="0" presId="urn:microsoft.com/office/officeart/2005/8/layout/lProcess2"/>
    <dgm:cxn modelId="{F07226B2-9D47-4503-9115-C5C2F55DD859}" type="presParOf" srcId="{F9B3D15B-C390-425E-8F4A-3EF05BAA76C2}" destId="{67C06A88-FCFE-40D6-9C51-7B38BFF927D3}" srcOrd="4" destOrd="0" presId="urn:microsoft.com/office/officeart/2005/8/layout/lProcess2"/>
    <dgm:cxn modelId="{148B3433-2C75-4F66-A6C8-7E683C67B5CC}" type="presParOf" srcId="{67C06A88-FCFE-40D6-9C51-7B38BFF927D3}" destId="{4309DD1C-39C8-405A-AB3D-AEAED19D2771}" srcOrd="0" destOrd="0" presId="urn:microsoft.com/office/officeart/2005/8/layout/lProcess2"/>
    <dgm:cxn modelId="{0F0818D6-0514-4050-8346-2157E23A9306}" type="presParOf" srcId="{67C06A88-FCFE-40D6-9C51-7B38BFF927D3}" destId="{64711CBD-D3B4-44B3-89D0-E30EF805F9FE}" srcOrd="1" destOrd="0" presId="urn:microsoft.com/office/officeart/2005/8/layout/lProcess2"/>
    <dgm:cxn modelId="{C26BE9CF-86F4-42A2-A267-A2E3F304FBF4}" type="presParOf" srcId="{67C06A88-FCFE-40D6-9C51-7B38BFF927D3}" destId="{DB786336-4EDC-4F93-AC4F-23CE58B47649}" srcOrd="2" destOrd="0" presId="urn:microsoft.com/office/officeart/2005/8/layout/lProcess2"/>
    <dgm:cxn modelId="{D3D603CC-EFD4-45C3-9F0A-B97672F6D318}" type="presParOf" srcId="{DB786336-4EDC-4F93-AC4F-23CE58B47649}" destId="{54251F48-89D5-4CF6-9796-F242BEE1F89D}" srcOrd="0" destOrd="0" presId="urn:microsoft.com/office/officeart/2005/8/layout/lProcess2"/>
    <dgm:cxn modelId="{59A74BC0-7505-427D-8B28-AEF6CC607ACB}" type="presParOf" srcId="{54251F48-89D5-4CF6-9796-F242BEE1F89D}" destId="{0C823945-40A0-4624-A8F8-342A8170A487}" srcOrd="0" destOrd="0" presId="urn:microsoft.com/office/officeart/2005/8/layout/lProcess2"/>
    <dgm:cxn modelId="{92E58E14-EEA8-4E12-B2DB-12895D6E3D1C}" type="presParOf" srcId="{54251F48-89D5-4CF6-9796-F242BEE1F89D}" destId="{E6F9B8E9-7B25-419D-BFA5-AB589BB9A39E}" srcOrd="1" destOrd="0" presId="urn:microsoft.com/office/officeart/2005/8/layout/lProcess2"/>
    <dgm:cxn modelId="{A627B729-127B-407A-8D86-5372D3D8A7EB}" type="presParOf" srcId="{54251F48-89D5-4CF6-9796-F242BEE1F89D}" destId="{035DD6E9-B84C-4B6E-A06C-6050CF55617D}" srcOrd="2" destOrd="0" presId="urn:microsoft.com/office/officeart/2005/8/layout/lProcess2"/>
    <dgm:cxn modelId="{BADB8B9F-BEF6-4C59-B2A8-F120FB44FFB9}" type="presParOf" srcId="{54251F48-89D5-4CF6-9796-F242BEE1F89D}" destId="{CB04D3A0-5AAB-4D75-A21B-262CE326DDD1}" srcOrd="3" destOrd="0" presId="urn:microsoft.com/office/officeart/2005/8/layout/lProcess2"/>
    <dgm:cxn modelId="{9F039659-985B-406B-B9E9-77142751DFAB}" type="presParOf" srcId="{54251F48-89D5-4CF6-9796-F242BEE1F89D}" destId="{2D2A509E-0384-43F9-B324-69961E892F2D}" srcOrd="4" destOrd="0" presId="urn:microsoft.com/office/officeart/2005/8/layout/lProcess2"/>
    <dgm:cxn modelId="{59514B8D-1629-4F47-A8B2-9C592E480A50}" type="presParOf" srcId="{54251F48-89D5-4CF6-9796-F242BEE1F89D}" destId="{5F1C439F-EA3B-42B3-9CE1-7D602F07C99B}" srcOrd="5" destOrd="0" presId="urn:microsoft.com/office/officeart/2005/8/layout/lProcess2"/>
    <dgm:cxn modelId="{35D117F8-25B1-4907-A37D-2B1837375AE8}" type="presParOf" srcId="{54251F48-89D5-4CF6-9796-F242BEE1F89D}" destId="{9541373D-7A54-4EA3-AD9D-147261B74D0B}" srcOrd="6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B58BF1A7-93BF-4CE4-9B5C-5B984E7D2922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69E092D-682A-44AF-8BE2-03A3CDDA7275}">
      <dgm:prSet phldrT="[Texto]"/>
      <dgm:spPr/>
      <dgm:t>
        <a:bodyPr/>
        <a:lstStyle/>
        <a:p>
          <a:r>
            <a:rPr lang="es-ES" dirty="0" smtClean="0"/>
            <a:t>Después de la comunión hay un espacio de silencio para que cada persona adore a Cristo en su interior, ya que se ha convertido en su sagrario y se ha comprometido a vivir en comunidad.</a:t>
          </a:r>
          <a:endParaRPr lang="es-ES" dirty="0"/>
        </a:p>
      </dgm:t>
    </dgm:pt>
    <dgm:pt modelId="{E1A295DD-4ED6-494A-AF42-6D9D697AAF41}" type="parTrans" cxnId="{5F6A0B6B-BBDF-4F16-9646-8F44E31F12F4}">
      <dgm:prSet/>
      <dgm:spPr/>
      <dgm:t>
        <a:bodyPr/>
        <a:lstStyle/>
        <a:p>
          <a:endParaRPr lang="es-ES"/>
        </a:p>
      </dgm:t>
    </dgm:pt>
    <dgm:pt modelId="{7FF383E1-143A-47B1-846A-ECC711A33F26}" type="sibTrans" cxnId="{5F6A0B6B-BBDF-4F16-9646-8F44E31F12F4}">
      <dgm:prSet/>
      <dgm:spPr/>
      <dgm:t>
        <a:bodyPr/>
        <a:lstStyle/>
        <a:p>
          <a:endParaRPr lang="es-ES"/>
        </a:p>
      </dgm:t>
    </dgm:pt>
    <dgm:pt modelId="{5BD2F3F5-17C4-483E-A572-F8E7A9B1B28D}">
      <dgm:prSet phldrT="[Texto]"/>
      <dgm:spPr/>
      <dgm:t>
        <a:bodyPr/>
        <a:lstStyle/>
        <a:p>
          <a:r>
            <a:rPr lang="es-ES" dirty="0" smtClean="0"/>
            <a:t>El presbítero o sacerdote realiza una oración después de la comunión, en la que agradece al Padre por el alimento espiritual recibido.</a:t>
          </a:r>
          <a:endParaRPr lang="es-ES" dirty="0"/>
        </a:p>
      </dgm:t>
    </dgm:pt>
    <dgm:pt modelId="{D5A77B12-0AD1-4CF2-9210-13CCA395C0F0}" type="parTrans" cxnId="{3EBD8B2E-E8DF-4F9C-A119-B0289A458178}">
      <dgm:prSet/>
      <dgm:spPr/>
      <dgm:t>
        <a:bodyPr/>
        <a:lstStyle/>
        <a:p>
          <a:endParaRPr lang="es-ES"/>
        </a:p>
      </dgm:t>
    </dgm:pt>
    <dgm:pt modelId="{D3ADD97C-3FE2-42A0-9704-164CF5E8741B}" type="sibTrans" cxnId="{3EBD8B2E-E8DF-4F9C-A119-B0289A458178}">
      <dgm:prSet/>
      <dgm:spPr/>
      <dgm:t>
        <a:bodyPr/>
        <a:lstStyle/>
        <a:p>
          <a:endParaRPr lang="es-ES"/>
        </a:p>
      </dgm:t>
    </dgm:pt>
    <dgm:pt modelId="{60886E9E-F40C-4873-B958-8EC77E0A3B9D}">
      <dgm:prSet phldrT="[Texto]"/>
      <dgm:spPr/>
      <dgm:t>
        <a:bodyPr/>
        <a:lstStyle/>
        <a:p>
          <a:r>
            <a:rPr lang="es-ES" dirty="0" smtClean="0"/>
            <a:t>El presbítero termina entregando la bendición, así como se empezó la celebración.</a:t>
          </a:r>
          <a:endParaRPr lang="es-ES" dirty="0"/>
        </a:p>
      </dgm:t>
    </dgm:pt>
    <dgm:pt modelId="{DAD60EC1-BC65-4DDC-AB08-6A065BF6C3F3}" type="parTrans" cxnId="{6E8718DA-1F58-4173-BBCC-EEEBEBF32FCF}">
      <dgm:prSet/>
      <dgm:spPr/>
      <dgm:t>
        <a:bodyPr/>
        <a:lstStyle/>
        <a:p>
          <a:endParaRPr lang="es-ES"/>
        </a:p>
      </dgm:t>
    </dgm:pt>
    <dgm:pt modelId="{3CD4F37F-BEC8-41CC-AE0F-D061109DCD61}" type="sibTrans" cxnId="{6E8718DA-1F58-4173-BBCC-EEEBEBF32FCF}">
      <dgm:prSet/>
      <dgm:spPr/>
      <dgm:t>
        <a:bodyPr/>
        <a:lstStyle/>
        <a:p>
          <a:endParaRPr lang="es-ES"/>
        </a:p>
      </dgm:t>
    </dgm:pt>
    <dgm:pt modelId="{C7DB5966-0089-4CDD-8A3E-05C024780E7E}" type="pres">
      <dgm:prSet presAssocID="{B58BF1A7-93BF-4CE4-9B5C-5B984E7D292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43C581F7-25B2-451D-94D8-4CC111E47185}" type="pres">
      <dgm:prSet presAssocID="{069E092D-682A-44AF-8BE2-03A3CDDA7275}" presName="composite" presStyleCnt="0"/>
      <dgm:spPr/>
    </dgm:pt>
    <dgm:pt modelId="{2FB40CFF-587A-4080-8EA5-4B101437221B}" type="pres">
      <dgm:prSet presAssocID="{069E092D-682A-44AF-8BE2-03A3CDDA7275}" presName="rect1" presStyleLbl="tr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05B16F2-450D-4DBE-9E46-56E20BFCE601}" type="pres">
      <dgm:prSet presAssocID="{069E092D-682A-44AF-8BE2-03A3CDDA7275}" presName="rect2" presStyleLbl="fgImgPlace1" presStyleIdx="0" presStyleCnt="3"/>
      <dgm:spPr/>
    </dgm:pt>
    <dgm:pt modelId="{4127E450-E275-4345-A4C6-8BBDC00CA4B5}" type="pres">
      <dgm:prSet presAssocID="{7FF383E1-143A-47B1-846A-ECC711A33F26}" presName="sibTrans" presStyleCnt="0"/>
      <dgm:spPr/>
    </dgm:pt>
    <dgm:pt modelId="{D40190AC-BEF0-4811-BDBA-191A3205DCFE}" type="pres">
      <dgm:prSet presAssocID="{5BD2F3F5-17C4-483E-A572-F8E7A9B1B28D}" presName="composite" presStyleCnt="0"/>
      <dgm:spPr/>
    </dgm:pt>
    <dgm:pt modelId="{8BA80C8E-6127-445D-95C5-B83329F085AA}" type="pres">
      <dgm:prSet presAssocID="{5BD2F3F5-17C4-483E-A572-F8E7A9B1B28D}" presName="rect1" presStyleLbl="tr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036EB77-875A-41C7-B3A4-F5DC829061C6}" type="pres">
      <dgm:prSet presAssocID="{5BD2F3F5-17C4-483E-A572-F8E7A9B1B28D}" presName="rect2" presStyleLbl="fgImgPlace1" presStyleIdx="1" presStyleCnt="3"/>
      <dgm:spPr/>
    </dgm:pt>
    <dgm:pt modelId="{089A3748-462F-4CCF-A01B-15CF351D3E46}" type="pres">
      <dgm:prSet presAssocID="{D3ADD97C-3FE2-42A0-9704-164CF5E8741B}" presName="sibTrans" presStyleCnt="0"/>
      <dgm:spPr/>
    </dgm:pt>
    <dgm:pt modelId="{E39C62C4-35F8-4854-835F-FA26141BC10F}" type="pres">
      <dgm:prSet presAssocID="{60886E9E-F40C-4873-B958-8EC77E0A3B9D}" presName="composite" presStyleCnt="0"/>
      <dgm:spPr/>
    </dgm:pt>
    <dgm:pt modelId="{32C1127C-C78C-40EA-92BE-CDD6299B065A}" type="pres">
      <dgm:prSet presAssocID="{60886E9E-F40C-4873-B958-8EC77E0A3B9D}" presName="rect1" presStyleLbl="tr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2AB6DC3-7B43-4E64-9BC0-2785040EAC0A}" type="pres">
      <dgm:prSet presAssocID="{60886E9E-F40C-4873-B958-8EC77E0A3B9D}" presName="rect2" presStyleLbl="fgImgPlace1" presStyleIdx="2" presStyleCnt="3"/>
      <dgm:spPr/>
    </dgm:pt>
  </dgm:ptLst>
  <dgm:cxnLst>
    <dgm:cxn modelId="{6E8718DA-1F58-4173-BBCC-EEEBEBF32FCF}" srcId="{B58BF1A7-93BF-4CE4-9B5C-5B984E7D2922}" destId="{60886E9E-F40C-4873-B958-8EC77E0A3B9D}" srcOrd="2" destOrd="0" parTransId="{DAD60EC1-BC65-4DDC-AB08-6A065BF6C3F3}" sibTransId="{3CD4F37F-BEC8-41CC-AE0F-D061109DCD61}"/>
    <dgm:cxn modelId="{5F6A0B6B-BBDF-4F16-9646-8F44E31F12F4}" srcId="{B58BF1A7-93BF-4CE4-9B5C-5B984E7D2922}" destId="{069E092D-682A-44AF-8BE2-03A3CDDA7275}" srcOrd="0" destOrd="0" parTransId="{E1A295DD-4ED6-494A-AF42-6D9D697AAF41}" sibTransId="{7FF383E1-143A-47B1-846A-ECC711A33F26}"/>
    <dgm:cxn modelId="{C0A2BD49-46FB-4B77-807A-259E94591ED4}" type="presOf" srcId="{B58BF1A7-93BF-4CE4-9B5C-5B984E7D2922}" destId="{C7DB5966-0089-4CDD-8A3E-05C024780E7E}" srcOrd="0" destOrd="0" presId="urn:microsoft.com/office/officeart/2008/layout/PictureStrips"/>
    <dgm:cxn modelId="{5FB9C2FF-4408-427C-9733-FAB46B214499}" type="presOf" srcId="{5BD2F3F5-17C4-483E-A572-F8E7A9B1B28D}" destId="{8BA80C8E-6127-445D-95C5-B83329F085AA}" srcOrd="0" destOrd="0" presId="urn:microsoft.com/office/officeart/2008/layout/PictureStrips"/>
    <dgm:cxn modelId="{3EBD8B2E-E8DF-4F9C-A119-B0289A458178}" srcId="{B58BF1A7-93BF-4CE4-9B5C-5B984E7D2922}" destId="{5BD2F3F5-17C4-483E-A572-F8E7A9B1B28D}" srcOrd="1" destOrd="0" parTransId="{D5A77B12-0AD1-4CF2-9210-13CCA395C0F0}" sibTransId="{D3ADD97C-3FE2-42A0-9704-164CF5E8741B}"/>
    <dgm:cxn modelId="{F2F169DF-A33C-4B18-82C8-00FA3ED7C094}" type="presOf" srcId="{60886E9E-F40C-4873-B958-8EC77E0A3B9D}" destId="{32C1127C-C78C-40EA-92BE-CDD6299B065A}" srcOrd="0" destOrd="0" presId="urn:microsoft.com/office/officeart/2008/layout/PictureStrips"/>
    <dgm:cxn modelId="{04FB63D4-CE52-48AE-A79A-65A62D23EFA1}" type="presOf" srcId="{069E092D-682A-44AF-8BE2-03A3CDDA7275}" destId="{2FB40CFF-587A-4080-8EA5-4B101437221B}" srcOrd="0" destOrd="0" presId="urn:microsoft.com/office/officeart/2008/layout/PictureStrips"/>
    <dgm:cxn modelId="{ADC02FE2-6F5C-42E1-9504-C43C64996317}" type="presParOf" srcId="{C7DB5966-0089-4CDD-8A3E-05C024780E7E}" destId="{43C581F7-25B2-451D-94D8-4CC111E47185}" srcOrd="0" destOrd="0" presId="urn:microsoft.com/office/officeart/2008/layout/PictureStrips"/>
    <dgm:cxn modelId="{C0D29B00-28D9-487F-8372-6E311D91ACC8}" type="presParOf" srcId="{43C581F7-25B2-451D-94D8-4CC111E47185}" destId="{2FB40CFF-587A-4080-8EA5-4B101437221B}" srcOrd="0" destOrd="0" presId="urn:microsoft.com/office/officeart/2008/layout/PictureStrips"/>
    <dgm:cxn modelId="{9951274E-0C47-447D-B05A-792906386BF7}" type="presParOf" srcId="{43C581F7-25B2-451D-94D8-4CC111E47185}" destId="{E05B16F2-450D-4DBE-9E46-56E20BFCE601}" srcOrd="1" destOrd="0" presId="urn:microsoft.com/office/officeart/2008/layout/PictureStrips"/>
    <dgm:cxn modelId="{FCD4AB3F-0AC2-4DED-A5CA-DD21C2CFD017}" type="presParOf" srcId="{C7DB5966-0089-4CDD-8A3E-05C024780E7E}" destId="{4127E450-E275-4345-A4C6-8BBDC00CA4B5}" srcOrd="1" destOrd="0" presId="urn:microsoft.com/office/officeart/2008/layout/PictureStrips"/>
    <dgm:cxn modelId="{457FA33E-196D-4D4A-A4B6-E85A2BF34456}" type="presParOf" srcId="{C7DB5966-0089-4CDD-8A3E-05C024780E7E}" destId="{D40190AC-BEF0-4811-BDBA-191A3205DCFE}" srcOrd="2" destOrd="0" presId="urn:microsoft.com/office/officeart/2008/layout/PictureStrips"/>
    <dgm:cxn modelId="{83A31229-0FDE-4E0B-B37F-6560E4C221EF}" type="presParOf" srcId="{D40190AC-BEF0-4811-BDBA-191A3205DCFE}" destId="{8BA80C8E-6127-445D-95C5-B83329F085AA}" srcOrd="0" destOrd="0" presId="urn:microsoft.com/office/officeart/2008/layout/PictureStrips"/>
    <dgm:cxn modelId="{1F5811CB-775B-4E02-A3DF-3B0144C3F1E4}" type="presParOf" srcId="{D40190AC-BEF0-4811-BDBA-191A3205DCFE}" destId="{D036EB77-875A-41C7-B3A4-F5DC829061C6}" srcOrd="1" destOrd="0" presId="urn:microsoft.com/office/officeart/2008/layout/PictureStrips"/>
    <dgm:cxn modelId="{B1AB4963-839D-4507-8454-DB0B93264C93}" type="presParOf" srcId="{C7DB5966-0089-4CDD-8A3E-05C024780E7E}" destId="{089A3748-462F-4CCF-A01B-15CF351D3E46}" srcOrd="3" destOrd="0" presId="urn:microsoft.com/office/officeart/2008/layout/PictureStrips"/>
    <dgm:cxn modelId="{77E0DD85-0E42-4B0F-86A3-91F38D6908C4}" type="presParOf" srcId="{C7DB5966-0089-4CDD-8A3E-05C024780E7E}" destId="{E39C62C4-35F8-4854-835F-FA26141BC10F}" srcOrd="4" destOrd="0" presId="urn:microsoft.com/office/officeart/2008/layout/PictureStrips"/>
    <dgm:cxn modelId="{1F43E817-1FA3-4C89-A734-FC0E31A95E83}" type="presParOf" srcId="{E39C62C4-35F8-4854-835F-FA26141BC10F}" destId="{32C1127C-C78C-40EA-92BE-CDD6299B065A}" srcOrd="0" destOrd="0" presId="urn:microsoft.com/office/officeart/2008/layout/PictureStrips"/>
    <dgm:cxn modelId="{322670C2-03B3-4514-A365-DDE68F992194}" type="presParOf" srcId="{E39C62C4-35F8-4854-835F-FA26141BC10F}" destId="{02AB6DC3-7B43-4E64-9BC0-2785040EAC0A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Oval 10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Oval 11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5400000">
            <a:off x="10089390" y="1792223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/>
                </a:solidFill>
              </a:defRPr>
            </a:lvl1pPr>
          </a:lstStyle>
          <a:p>
            <a:fld id="{1E700B27-DE4C-4B9E-BB11-B9027034A00F}" type="datetimeFigureOut">
              <a:rPr lang="en-US" dirty="0"/>
              <a:pPr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9592" y="3226820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1008" y="292608"/>
            <a:ext cx="838199" cy="767687"/>
          </a:xfrm>
        </p:spPr>
        <p:txBody>
          <a:bodyPr/>
          <a:lstStyle>
            <a:lvl1pPr>
              <a:defRPr sz="2800" b="0" i="0">
                <a:latin typeface="+mj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966674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6" y="553666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4739-9812-4A9F-890D-2AD6BA5F6EE8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063416"/>
            <a:ext cx="8825659" cy="1379755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845AC5-A3F8-44AA-BA8F-596CDCC976D3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5" name="Rectangle 1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4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" name="TextBox 12"/>
          <p:cNvSpPr txBox="1"/>
          <p:nvPr/>
        </p:nvSpPr>
        <p:spPr>
          <a:xfrm>
            <a:off x="9719438" y="2631815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”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98295" y="591093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sz="9600" dirty="0"/>
              <a:t>“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0517"/>
            <a:ext cx="8453906" cy="2698249"/>
          </a:xfrm>
        </p:spPr>
        <p:txBody>
          <a:bodyPr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25772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73B183-A821-4095-A363-9EC968635539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33068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4D01B4-0AA5-45E6-B2E6-5FA4078AEBCF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17299"/>
            <a:ext cx="312916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4" y="3193561"/>
            <a:ext cx="3129168" cy="283349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2"/>
            <a:ext cx="314538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93561"/>
            <a:ext cx="3145380" cy="283349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6700" y="2617299"/>
            <a:ext cx="3161029" cy="576261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6700" y="3193561"/>
            <a:ext cx="3164719" cy="28334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1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7335C-0450-40D7-8612-B3203BED4F28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2" y="4532845"/>
            <a:ext cx="30504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2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3" y="5109107"/>
            <a:ext cx="3050437" cy="91794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537" y="4532846"/>
            <a:ext cx="3046766" cy="651156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3" y="2603500"/>
            <a:ext cx="2691241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8865" y="5184002"/>
            <a:ext cx="3050438" cy="84305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3434" y="4532847"/>
            <a:ext cx="3050438" cy="65115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3434" y="5184001"/>
            <a:ext cx="3050437" cy="843054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388153" y="2603500"/>
            <a:ext cx="0" cy="3517594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801905" y="2603500"/>
            <a:ext cx="0" cy="34925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6A105-2A1C-4284-B4EA-07CF89B1A393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973668"/>
            <a:ext cx="8825660" cy="706964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BE609-F3F2-45E6-BD6A-E03A8C86C1AE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Rectangle 7"/>
            <p:cNvSpPr/>
            <p:nvPr/>
          </p:nvSpPr>
          <p:spPr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76756" y="1278468"/>
            <a:ext cx="1413933" cy="4748589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8"/>
            <a:ext cx="6247546" cy="474859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24AD68-089C-4467-A8F3-EA2BBCA6B44E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C51FCE-E4BB-4680-8E50-3C0E348D2609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677645"/>
            <a:ext cx="4351023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8" y="2677644"/>
            <a:ext cx="3755379" cy="2283823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A073D-A903-47F8-8D16-77642FB0DF1F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91FA40-626B-4CA1-85D0-7A9016E395BA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0" y="3179762"/>
            <a:ext cx="4825159" cy="2840039"/>
          </a:xfrm>
        </p:spPr>
        <p:txBody>
          <a:bodyPr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F425EA-B9DC-48A7-991E-9A82573B1B21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CB97F8-6CEB-469B-AFCC-889F2A2B1D5A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A9179F-009E-4FA5-B091-7EBB82A185BD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9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295400"/>
            <a:ext cx="2793159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5" cy="4572000"/>
          </a:xfrm>
        </p:spPr>
        <p:txBody>
          <a:bodyPr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2895600"/>
            <a:ext cx="2793158" cy="312927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65CEB-0076-4E37-B880-BCEA9784DE0A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Rectangle 7"/>
            <p:cNvSpPr/>
            <p:nvPr/>
          </p:nvSpPr>
          <p:spPr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693332"/>
            <a:ext cx="3860260" cy="173566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5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149E5E-3896-4118-99A7-7B85668F1C5E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-2373"/>
            <a:ext cx="12192000" cy="6867027"/>
            <a:chOff x="0" y="-2373"/>
            <a:chExt cx="12192000" cy="6867027"/>
          </a:xfrm>
        </p:grpSpPr>
        <p:sp>
          <p:nvSpPr>
            <p:cNvPr id="26" name="Rectangle 2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2000"/>
                    <a:hueMod val="108000"/>
                    <a:satMod val="164000"/>
                    <a:lumMod val="69000"/>
                  </a:schemeClr>
                  <a:schemeClr val="dk2">
                    <a:tint val="96000"/>
                    <a:hueMod val="90000"/>
                    <a:satMod val="130000"/>
                    <a:lumMod val="134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322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1000"/>
                  </a:schemeClr>
                </a:gs>
                <a:gs pos="75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175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8000"/>
                  </a:schemeClr>
                </a:gs>
                <a:gs pos="72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7000"/>
                  </a:schemeClr>
                </a:gs>
                <a:gs pos="69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7999412" y="-2373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73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74054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bg2">
                    <a:lumMod val="40000"/>
                    <a:lumOff val="60000"/>
                    <a:alpha val="14000"/>
                  </a:schemeClr>
                </a:gs>
                <a:gs pos="66000">
                  <a:schemeClr val="bg2">
                    <a:lumMod val="40000"/>
                    <a:lumOff val="60000"/>
                    <a:alpha val="0"/>
                  </a:schemeClr>
                </a:gs>
                <a:gs pos="36000">
                  <a:schemeClr val="bg2">
                    <a:lumMod val="40000"/>
                    <a:lumOff val="60000"/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20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3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2603500"/>
            <a:ext cx="8761412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0938" y="639406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7E0D914D-B099-4142-A885-11F276715148}" type="datetimeFigureOut">
              <a:rPr lang="en-US" dirty="0"/>
              <a:t>9/11/2021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28358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 b="1" i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4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6.jpe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7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1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858742" y="1223492"/>
            <a:ext cx="5722363" cy="4249347"/>
          </a:xfrm>
        </p:spPr>
        <p:txBody>
          <a:bodyPr/>
          <a:lstStyle/>
          <a:p>
            <a:pPr algn="ctr"/>
            <a:r>
              <a:rPr lang="es-ES" sz="4800" b="1" dirty="0"/>
              <a:t>EJE II</a:t>
            </a:r>
            <a:br>
              <a:rPr lang="es-ES" sz="4800" b="1" dirty="0"/>
            </a:br>
            <a:r>
              <a:rPr lang="es-ES" sz="4800" b="1" dirty="0"/>
              <a:t>FORMACIÓN CRISTIANA</a:t>
            </a:r>
            <a:br>
              <a:rPr lang="es-ES" sz="4800" b="1" dirty="0"/>
            </a:br>
            <a:r>
              <a:rPr lang="es-ES" sz="4800" b="1" dirty="0"/>
              <a:t>TEMA 11:</a:t>
            </a:r>
            <a:br>
              <a:rPr lang="es-ES" sz="4800" b="1" dirty="0"/>
            </a:br>
            <a:r>
              <a:rPr lang="es-ES" sz="4800" b="1" dirty="0"/>
              <a:t>RENOVAR LA FE DE LA </a:t>
            </a:r>
            <a:r>
              <a:rPr lang="es-ES" sz="4800" b="1" dirty="0" smtClean="0"/>
              <a:t>EUCARISTÍA</a:t>
            </a:r>
            <a:endParaRPr lang="es-ES" sz="4800" b="1" dirty="0"/>
          </a:p>
        </p:txBody>
      </p:sp>
      <p:pic>
        <p:nvPicPr>
          <p:cNvPr id="2050" name="Picture 2" descr="Resultado de imagen para fe en la eucarist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831" y="1422773"/>
            <a:ext cx="4437114" cy="44371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74893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8371532"/>
              </p:ext>
            </p:extLst>
          </p:nvPr>
        </p:nvGraphicFramePr>
        <p:xfrm>
          <a:off x="203200" y="526483"/>
          <a:ext cx="8593070" cy="59387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6" name="Picture 2" descr="Resultado de imagen para eucarist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7476" y="1535521"/>
            <a:ext cx="3920633" cy="392063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6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3051624561"/>
              </p:ext>
            </p:extLst>
          </p:nvPr>
        </p:nvGraphicFramePr>
        <p:xfrm>
          <a:off x="-621049" y="0"/>
          <a:ext cx="8128000" cy="6705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Resultado de imagen para eucaristi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8342" y="505972"/>
            <a:ext cx="4572000" cy="609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3053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15563" y="656823"/>
            <a:ext cx="8825658" cy="2317516"/>
          </a:xfrm>
        </p:spPr>
        <p:txBody>
          <a:bodyPr/>
          <a:lstStyle/>
          <a:p>
            <a:pPr algn="ctr"/>
            <a:r>
              <a:rPr lang="es-CO" sz="4800" b="1" dirty="0"/>
              <a:t>ELEMENTOS SIMBÓLICOS Y CELEBRATIVOS DE LA EUCARISTÍA</a:t>
            </a:r>
            <a:endParaRPr lang="es-ES" sz="4800" dirty="0"/>
          </a:p>
        </p:txBody>
      </p:sp>
      <p:pic>
        <p:nvPicPr>
          <p:cNvPr id="3076" name="Picture 4" descr="Resultado de imagen para eucaristia 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62" y="2974339"/>
            <a:ext cx="3075860" cy="3168136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7807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sz="4400" b="1" dirty="0" smtClean="0"/>
              <a:t>RITOS INICIALES</a:t>
            </a:r>
            <a:endParaRPr lang="es-ES" sz="4400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0089839"/>
              </p:ext>
            </p:extLst>
          </p:nvPr>
        </p:nvGraphicFramePr>
        <p:xfrm>
          <a:off x="1271610" y="2408348"/>
          <a:ext cx="6275409" cy="42371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098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926" y="2408348"/>
            <a:ext cx="3052293" cy="3966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87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LITURGIA DE LA PALABRA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80731738"/>
              </p:ext>
            </p:extLst>
          </p:nvPr>
        </p:nvGraphicFramePr>
        <p:xfrm>
          <a:off x="0" y="2358801"/>
          <a:ext cx="8761413" cy="41965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2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4251" y="2860093"/>
            <a:ext cx="3415675" cy="3374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2834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LITURGIA EUCARÍSTICA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81627293"/>
              </p:ext>
            </p:extLst>
          </p:nvPr>
        </p:nvGraphicFramePr>
        <p:xfrm>
          <a:off x="769333" y="2564863"/>
          <a:ext cx="10834532" cy="39389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6006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b="1" dirty="0" smtClean="0"/>
              <a:t>RITOS DE DESPEDIDA</a:t>
            </a:r>
            <a:endParaRPr lang="es-ES" b="1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5906548"/>
              </p:ext>
            </p:extLst>
          </p:nvPr>
        </p:nvGraphicFramePr>
        <p:xfrm>
          <a:off x="692062" y="2253803"/>
          <a:ext cx="6301168" cy="4391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6146" name="Picture 2" descr="Imagen relacionada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1554" y="2654071"/>
            <a:ext cx="4788213" cy="3591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1602450" y="1081823"/>
            <a:ext cx="9148144" cy="1687133"/>
          </a:xfrm>
        </p:spPr>
        <p:txBody>
          <a:bodyPr/>
          <a:lstStyle/>
          <a:p>
            <a:pPr algn="ctr"/>
            <a:r>
              <a:rPr lang="es-ES" sz="4800" b="1" dirty="0" smtClean="0"/>
              <a:t>GRACIAS POR SU ATENCIÓN</a:t>
            </a:r>
            <a:br>
              <a:rPr lang="es-ES" sz="4800" b="1" dirty="0" smtClean="0"/>
            </a:br>
            <a:r>
              <a:rPr lang="es-ES" sz="4800" b="1" dirty="0" smtClean="0"/>
              <a:t>DIOS LES BENDIGA</a:t>
            </a:r>
            <a:endParaRPr lang="es-ES" sz="4800" b="1" dirty="0"/>
          </a:p>
        </p:txBody>
      </p:sp>
      <p:pic>
        <p:nvPicPr>
          <p:cNvPr id="1026" name="Picture 2" descr="Resultado de imagen para jesus bendiciend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4728" y="2949311"/>
            <a:ext cx="5563587" cy="312951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34750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la de reuniones Ion">
  <a:themeElements>
    <a:clrScheme name="Ion Boardroom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A3AB87EF-B655-4FFF-8D05-F333AD7F278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82</TotalTime>
  <Words>697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3</vt:lpstr>
      <vt:lpstr>Sala de reuniones Ion</vt:lpstr>
      <vt:lpstr>EJE II FORMACIÓN CRISTIANA TEMA 11: RENOVAR LA FE DE LA EUCARISTÍA</vt:lpstr>
      <vt:lpstr>Presentación de PowerPoint</vt:lpstr>
      <vt:lpstr>Presentación de PowerPoint</vt:lpstr>
      <vt:lpstr>ELEMENTOS SIMBÓLICOS Y CELEBRATIVOS DE LA EUCARISTÍA</vt:lpstr>
      <vt:lpstr>RITOS INICIALES</vt:lpstr>
      <vt:lpstr>LITURGIA DE LA PALABRA</vt:lpstr>
      <vt:lpstr>LITURGIA EUCARÍSTICA</vt:lpstr>
      <vt:lpstr>RITOS DE DESPEDIDA</vt:lpstr>
      <vt:lpstr>GRACIAS POR SU ATENCIÓN DIOS LES BENDIGA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EJE II FORMACIÓN CRISTIANA TEMA 11: RENOVAR LA FE DE LA EUCARISTÍA</dc:title>
  <dc:creator>Anonimo</dc:creator>
  <cp:lastModifiedBy>HP</cp:lastModifiedBy>
  <cp:revision>12</cp:revision>
  <dcterms:created xsi:type="dcterms:W3CDTF">2018-07-03T13:08:57Z</dcterms:created>
  <dcterms:modified xsi:type="dcterms:W3CDTF">2021-09-12T01:28:17Z</dcterms:modified>
</cp:coreProperties>
</file>