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8041" autoAdjust="0"/>
  </p:normalViewPr>
  <p:slideViewPr>
    <p:cSldViewPr snapToGrid="0">
      <p:cViewPr varScale="1">
        <p:scale>
          <a:sx n="58" d="100"/>
          <a:sy n="58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2F456-A30E-4E57-9C63-4599DAA25613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77CB0-BEC3-4A1C-894A-06589A6F25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7CB0-BEC3-4A1C-894A-06589A6F259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24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7CB0-BEC3-4A1C-894A-06589A6F259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5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retos del vicenti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933"/>
            <a:ext cx="12244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794637" y="5998603"/>
            <a:ext cx="6376989" cy="8040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RETOS DEL VICENTINO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94666" y="262973"/>
            <a:ext cx="741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VICENTINA</a:t>
            </a:r>
            <a:endParaRPr lang="es-E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76400" y="0"/>
            <a:ext cx="238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III</a:t>
            </a:r>
            <a:endParaRPr lang="es-E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03064" y="4724391"/>
            <a:ext cx="2760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11</a:t>
            </a:r>
            <a:endParaRPr lang="es-E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2"/>
    </mc:Choice>
    <mc:Fallback xmlns="">
      <p:transition spd="slow" advTm="6542"/>
    </mc:Fallback>
  </mc:AlternateContent>
  <p:extLst mod="1">
    <p:ext uri="{E180D4A7-C9FB-4DFB-919C-405C955672EB}">
      <p14:showEvtLst xmlns:p14="http://schemas.microsoft.com/office/powerpoint/2010/main">
        <p14:playEvt time="134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1257" y="130634"/>
            <a:ext cx="11778343" cy="175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aspecto muy importante  es la EVALUACION, relacionada con nuestra corresponsabilidad respecto al servicio a los pobres. 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Resultado de imagen para hijas de la caridad de san vicente de paul guatema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76" y="2066545"/>
            <a:ext cx="5266944" cy="44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284976" y="2481973"/>
            <a:ext cx="549859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evaluación de </a:t>
            </a: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 relación personal con los más abandonados </a:t>
            </a:r>
            <a:r>
              <a:rPr lang="es-CO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las familias privilegiadas que entregan su apostolado en la  caridad. 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1"/>
    </mc:Choice>
    <mc:Fallback xmlns="">
      <p:transition spd="slow" advTm="147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37396" y="297232"/>
            <a:ext cx="7212443" cy="97719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HOY, SER VICENTINOS SIGNIFICA: </a:t>
            </a:r>
            <a:endParaRPr lang="es-E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15543" y="1625214"/>
            <a:ext cx="714103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un papel anticipatorio: no limitarse a prestar servicio, sino tener la valentía de innovar, de ir más allá.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O" sz="2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Cumplir una misión profética: leer el presente a la luz de la Palabra de Dios y trabajar para que la profecía llegue a ser historia. </a:t>
            </a:r>
            <a:endParaRPr lang="es-E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Resultado de imagen para ser vicentino signific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88" y="2052188"/>
            <a:ext cx="4376055" cy="40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2"/>
    </mc:Choice>
    <mc:Fallback xmlns="">
      <p:transition spd="slow" advTm="164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familia vicentina con los pob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5313" y="3691"/>
            <a:ext cx="12039600" cy="1366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Trabajar por una utopía que no sea un sueño sino un proyecto. Sabemos que la utopía es lejana pero  debemos  dar cada día un paso, aunque  pequeño, que nos acerque a su realización. 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8971" y="5952742"/>
            <a:ext cx="10363199" cy="905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una política activa de esperanza y trabajar efectivamente  en este  tiempo  de egoísmo cultural.</a:t>
            </a:r>
          </a:p>
        </p:txBody>
      </p:sp>
    </p:spTree>
    <p:extLst>
      <p:ext uri="{BB962C8B-B14F-4D97-AF65-F5344CB8AC3E}">
        <p14:creationId xmlns:p14="http://schemas.microsoft.com/office/powerpoint/2010/main" val="492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8"/>
    </mc:Choice>
    <mc:Fallback xmlns="">
      <p:transition spd="slow" advTm="270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056" y="0"/>
            <a:ext cx="1005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"/>
    </mc:Choice>
    <mc:Fallback xmlns="">
      <p:transition spd="slow" advTm="75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74682" y="-30695"/>
            <a:ext cx="700038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E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retos que enfrentamos en la vida se pueden comparar con una alta montaña, que se levanta ante un alpinista.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E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misma escalada será un viaje emocionante para alguien que esté preparado,</a:t>
            </a:r>
            <a:r>
              <a:rPr kumimoji="0" lang="es-CO" altLang="es-ES" sz="28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kumimoji="0" lang="es-CO" altLang="es-E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piernas y brazos fortalecidos por el constante entrenamiento. Con cada paso que demos hacia delante y arriba, aparecerán bellos y nuevos paisajes”.</a:t>
            </a:r>
            <a:endParaRPr kumimoji="0" lang="es-ES" altLang="es-E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52537" y="4133758"/>
            <a:ext cx="3843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ES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retos de la vida se superan con orden, voluntad y perseverancia. La vida está llena de retos, eso nos motiva.</a:t>
            </a:r>
            <a:endParaRPr lang="es-CO" altLang="es-ES" sz="2800" b="1" dirty="0">
              <a:latin typeface="Arial" panose="020B0604020202020204" pitchFamily="34" charset="0"/>
            </a:endParaRPr>
          </a:p>
        </p:txBody>
      </p:sp>
      <p:pic>
        <p:nvPicPr>
          <p:cNvPr id="1035" name="Picture 11" descr="Resultado de imagen para retos del alpinista ecuator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088" y="3970317"/>
            <a:ext cx="3083974" cy="29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694"/>
            <a:ext cx="5174682" cy="68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5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n para familia vicentina sirviendo a los po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6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latin typeface="Eras Bold ITC" panose="020B0907030504020204" pitchFamily="34" charset="0"/>
                <a:ea typeface="Times New Roman" panose="02020603050405020304" pitchFamily="18" charset="0"/>
              </a:rPr>
              <a:t>El primer reto del cristiano vicentino es:</a:t>
            </a:r>
            <a:endParaRPr lang="es-ES" sz="3200" b="1" dirty="0">
              <a:latin typeface="Eras Bold ITC" panose="020B09070305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600" y="3749457"/>
            <a:ext cx="11874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Vivir fiel a Jesús</a:t>
            </a:r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la consagración que recibió en el bautismo, formando  así comunidad de discípulos misioneros, para que en Él, nuestros pueblos tengan vida plena.</a:t>
            </a:r>
          </a:p>
          <a:p>
            <a:pPr algn="just"/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Este es nuestro referente en medio de este mundo y, por ello, estar a la escucha de tantos que, aunque confundidos, anhelan luz y piden: </a:t>
            </a:r>
            <a:r>
              <a:rPr lang="es-CO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Señor, dame de esa agua, para que no tenga sed</a:t>
            </a:r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(Jn .4, 15). Esto exige la responsabilidad de </a:t>
            </a:r>
            <a:r>
              <a:rPr lang="es-CO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formarnos como instrumentos aptos</a:t>
            </a:r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pensar, vivir y contagiar mejor la fe.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112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5"/>
    </mc:Choice>
    <mc:Fallback xmlns="">
      <p:transition spd="slow" advTm="299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para los pobres de hoy no son los pobres de ay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Resultado de imagen para los pobres de hoy no son los pobres de 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35812"/>
            <a:ext cx="4325334" cy="24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24153"/>
            <a:ext cx="12191999" cy="256993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Recordemos que los pobres de hoy, no son los mismos pobres de ayer. A ellos debemos escucharlos con disponibilidad y atención para comprender sus necesidades, sus exigencias y responder a esta compleja situación de la pobreza, que a pesar de los esfuerzos de muchos, sigue aumentando cada día más. 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Resultado de imagen para los pobres de hoy no son los pobres de 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405772"/>
            <a:ext cx="4325336" cy="21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Resultado de imagen para los pobres de hoy no son los pobres de ay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8" name="Picture 20" descr="Resultado de imagen para los pobres de hoy no son los pobres de ay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24" y="2539320"/>
            <a:ext cx="8067675" cy="44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5"/>
    </mc:Choice>
    <mc:Fallback xmlns="">
      <p:transition spd="slow" advTm="246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ncerrar el mundo en una red de carid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644155" y="309735"/>
            <a:ext cx="6536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una frase de Ozanam. Y hace realidad el espíritu evangélico de la caridad que está ligado al amor, a la solidaridad, a la escucha atenta, al clamor de los pobres, a la lucha contra la injusticia y a la defensa de sus derechos y su dignidad. </a:t>
            </a:r>
            <a:endParaRPr lang="es-ES" sz="4000" b="1" dirty="0"/>
          </a:p>
        </p:txBody>
      </p:sp>
      <p:sp>
        <p:nvSpPr>
          <p:cNvPr id="3" name="Flecha izquierda 2"/>
          <p:cNvSpPr/>
          <p:nvPr/>
        </p:nvSpPr>
        <p:spPr>
          <a:xfrm>
            <a:off x="4851061" y="247078"/>
            <a:ext cx="804672" cy="7040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9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83682" y="1452163"/>
            <a:ext cx="629703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Aceptar que fuimos llamados por Dios para transformar el mundo en que vivimos.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Jesús confía en nosotros  y nos toca responder con fidelidad y comprometernos en serio para transformar la sociedad y las situaciones de pobreza aquí y ahora. 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7824"/>
            <a:ext cx="5019472" cy="58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0" y="38910"/>
            <a:ext cx="1219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latin typeface="Eras Bold ITC" panose="020B0907030504020204" pitchFamily="34" charset="0"/>
                <a:ea typeface="Times New Roman" panose="02020603050405020304" pitchFamily="18" charset="0"/>
              </a:rPr>
              <a:t>El segundo reto del cristiano vicentino es:</a:t>
            </a:r>
          </a:p>
          <a:p>
            <a:pPr algn="ctr"/>
            <a:endParaRPr lang="es-ES" sz="3200" b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4"/>
    </mc:Choice>
    <mc:Fallback xmlns="">
      <p:transition spd="slow" advTm="171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8910"/>
            <a:ext cx="1219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latin typeface="Eras Bold ITC" panose="020B0907030504020204" pitchFamily="34" charset="0"/>
                <a:ea typeface="Times New Roman" panose="02020603050405020304" pitchFamily="18" charset="0"/>
              </a:rPr>
              <a:t>Un tercer  reto del cristiano vicentino es:</a:t>
            </a:r>
          </a:p>
          <a:p>
            <a:pPr algn="ctr"/>
            <a:endParaRPr lang="es-ES" sz="3200" b="1" dirty="0">
              <a:latin typeface="Eras Bold ITC" panose="020B0907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4171" y="1493376"/>
            <a:ext cx="611777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Vivir la corresponsabilidad a nivel personal,</a:t>
            </a:r>
            <a:r>
              <a:rPr lang="es-CO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esto significa que cada vicentino debe estar dispuesto y preparado para un compromiso: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Tomar parte activa en las iniciativas y estrategias que se proponen fortalecer la solidaridad, reconstruir los lazos sociales y construir la paz. </a:t>
            </a:r>
          </a:p>
        </p:txBody>
      </p:sp>
      <p:pic>
        <p:nvPicPr>
          <p:cNvPr id="2052" name="Picture 4" descr="Resultado de imagen para vivir la cor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392" y="1276828"/>
            <a:ext cx="5626608" cy="43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8"/>
    </mc:Choice>
    <mc:Fallback xmlns="">
      <p:transition spd="slow" advTm="237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vivir la cor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8343" y="126298"/>
            <a:ext cx="11669486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Partiendo de uno mismo y de la conciencia que la contribución personal es indispensable, que los vicentinos deben formarse y prepararse para comprender y vivir en sus ramas la corresponsabilidad, en cuanto cristianos convencidos de que el servicio a los pobres no </a:t>
            </a:r>
            <a:r>
              <a:rPr 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ser eficaz </a:t>
            </a:r>
            <a:r>
              <a:rPr 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no va 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acompañado</a:t>
            </a:r>
            <a:r>
              <a:rPr 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el compromiso de todos por el bien común, la justicia y la paz. </a:t>
            </a: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0"/>
    </mc:Choice>
    <mc:Fallback xmlns="">
      <p:transition spd="slow" advTm="282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590" y="0"/>
            <a:ext cx="12214590" cy="6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69828"/>
            <a:ext cx="12191999" cy="1791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 es muy importante aprender a salir de nuestro pequeño entorno, a abrirnos al mundo, tener contactos, confrontarnos: si no lo hacemos, trabajaremos, sí, con los pobres, pero no haremos nada contra la pobreza y sus causas. 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4"/>
    </mc:Choice>
    <mc:Fallback xmlns="">
      <p:transition spd="slow" advTm="17154"/>
    </mc:Fallback>
  </mc:AlternateContent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811</TotalTime>
  <Words>684</Words>
  <Application>Microsoft Office PowerPoint</Application>
  <PresentationFormat>Panorámica</PresentationFormat>
  <Paragraphs>32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Eras Bold ITC</vt:lpstr>
      <vt:lpstr>Symbol</vt:lpstr>
      <vt:lpstr>Times New Roman</vt:lpstr>
      <vt:lpstr>Tw Cen MT</vt:lpstr>
      <vt:lpstr>Wingdings</vt:lpstr>
      <vt:lpstr>Gota</vt:lpstr>
      <vt:lpstr>RETOS DEL VICENTINO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Sor Marta</dc:creator>
  <cp:keywords/>
  <dc:description/>
  <cp:lastModifiedBy>HP</cp:lastModifiedBy>
  <cp:revision>47</cp:revision>
  <dcterms:created xsi:type="dcterms:W3CDTF">2018-06-30T15:30:17Z</dcterms:created>
  <dcterms:modified xsi:type="dcterms:W3CDTF">2021-09-14T01:18:27Z</dcterms:modified>
  <cp:category/>
</cp:coreProperties>
</file>