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8" r:id="rId3"/>
    <p:sldId id="267" r:id="rId4"/>
    <p:sldId id="259" r:id="rId5"/>
    <p:sldId id="266" r:id="rId6"/>
    <p:sldId id="268" r:id="rId7"/>
    <p:sldId id="262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0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ia discipula del seÃ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91734" y="513692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EJE II         FORMACIÓN CRISTIANA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91734" y="5661431"/>
            <a:ext cx="995679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Rounded MT Bold" panose="020F0704030504030204" pitchFamily="34" charset="0"/>
              </a:rPr>
              <a:t>TEMA 12:</a:t>
            </a:r>
          </a:p>
          <a:p>
            <a:pPr algn="ctr"/>
            <a:r>
              <a:rPr lang="es-ES" sz="3600" b="1" dirty="0">
                <a:latin typeface="Arial Rounded MT Bold" panose="020F0704030504030204" pitchFamily="34" charset="0"/>
              </a:rPr>
              <a:t>MARÍA, DISCÍPULA DEL SEÑOR</a:t>
            </a:r>
          </a:p>
        </p:txBody>
      </p:sp>
    </p:spTree>
    <p:extLst>
      <p:ext uri="{BB962C8B-B14F-4D97-AF65-F5344CB8AC3E}">
        <p14:creationId xmlns:p14="http://schemas.microsoft.com/office/powerpoint/2010/main" val="1373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29867" y="168812"/>
            <a:ext cx="6062133" cy="43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sz="2700" b="1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 recibir elogios y bendiciones. </a:t>
            </a:r>
            <a:r>
              <a:rPr lang="es-CO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importante saber dar y recibir, porque quien da lo hace con amor,  María recibe el elogio y la bendición de Isabel cuando dice: </a:t>
            </a:r>
            <a:r>
              <a:rPr lang="es-CO" sz="2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2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¡Feliz la que ha creído que se cumplirían las cosas que le fueron dichas de parte del Señor!»</a:t>
            </a:r>
            <a:endParaRPr lang="es-E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4650039"/>
            <a:ext cx="12192001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sz="2700" b="1" spc="-15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queda a servir hasta el final</a:t>
            </a:r>
            <a:r>
              <a:rPr lang="es-CO" sz="2700" spc="-15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27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 las dificultades que se pudieron presentar, ante los inconvenientes del embarazo y del parto de Isabel, María no abandonó la misión, sino que se mantuvo constante hasta que la terminó. María nos enseña a servir de la mejor manera y hasta el final, hasta conducir a la persona a su desarrollo integral.</a:t>
            </a:r>
            <a:endParaRPr lang="es-ES" sz="2700" spc="-1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sultado de imagen para maria corre apresurada  a servir a su prim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39468" cy="44914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1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65231" y="643467"/>
            <a:ext cx="85695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02198" y="304807"/>
            <a:ext cx="71458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sabe orar. </a:t>
            </a:r>
            <a:r>
              <a:rPr lang="es-ES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oración tiene tres estrofas, es un cántico que nos enseña a orar con elementos muy interesantes: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s-CO" altLang="es-E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primera estrofa:</a:t>
            </a:r>
            <a:r>
              <a:rPr lang="es-CO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María </a:t>
            </a:r>
            <a:r>
              <a:rPr lang="es-MX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alaba a Dios porque toma conciencia de las bendiciones recibidas.</a:t>
            </a: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s-CO" altLang="es-E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segunda estrofa:</a:t>
            </a:r>
            <a:r>
              <a:rPr lang="es-MX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María ora desde la realidad del pueblo y desde las opciones de Dios por los pobres, los humildes y los hambrientos. </a:t>
            </a: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Y en la tercera estrofa: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Dios es siempre misericordioso y recuerda a sus amigos para cumplir sus promesas como lo hace con Abraham y su descendencia.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68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4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11" y="0"/>
            <a:ext cx="4984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1" y="0"/>
            <a:ext cx="7207111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4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CONCLUSION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MX" sz="2400" b="1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invitados a desarrollar en nosotros las características de María como discípula perfecta, donde lo escuchado se vuelve acción y las virtudes se ponen al servicio de los más necesitados. 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recordar que es necesario orar con María, orar como María y orar a María, para encarnar las características del verdadero discípulo y misionero de Jesucristo.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9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0"/>
            <a:ext cx="9580099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 rot="20274031">
            <a:off x="-27642" y="2510135"/>
            <a:ext cx="56219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Black" panose="0208090404030B020404" pitchFamily="18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90192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1758" y="671691"/>
            <a:ext cx="45622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partir de Lucas 1:26-56 vamos a analizar algunas de las características de María, nuestra Madre, quien es la “discípula perfecta” porque encarna la Palabra de Dios en su corazón y en sus entrañas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3970"/>
          <a:stretch/>
        </p:blipFill>
        <p:spPr bwMode="auto">
          <a:xfrm>
            <a:off x="5892800" y="0"/>
            <a:ext cx="629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7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95" y="21837"/>
            <a:ext cx="6670417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3200" b="1" dirty="0">
                <a:latin typeface="Arial" panose="020B0604020202020204" pitchFamily="34" charset="0"/>
                <a:ea typeface="Calibri" panose="020F0502020204030204" pitchFamily="34" charset="0"/>
              </a:rPr>
              <a:t>Anuncio del nacimiento de Jesús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6940" y="5569352"/>
            <a:ext cx="121920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«En el sexto mes, el ángel Gabriel fue enviado por Dios a una ciudad de Galilea llamada Nazaret, a una virgen desposada con un hombre que se llamaba José, de los descendientes de David; y el nombre de la virgen era María. </a:t>
            </a:r>
            <a:endParaRPr lang="es-ES" sz="2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3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nuncio del angel a mar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06800" y="470806"/>
            <a:ext cx="538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Entrando el ángel, le dijo: ¡alégrate María! El Señor está contigo bendita, tú entre las mujeres.</a:t>
            </a:r>
            <a:endParaRPr lang="es-E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Ella se turbó por estas palabras, y se preguntaba ¿qué clase de saludo sería éste?</a:t>
            </a:r>
          </a:p>
          <a:p>
            <a:pPr algn="ctr">
              <a:spcAft>
                <a:spcPts val="0"/>
              </a:spcAft>
            </a:pPr>
            <a:endParaRPr lang="es-E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 el ángel le dijo: No temas, María, porque has hallado gracia delante de Dios. Concebirás en tu seno y darás a luz un hijo, y le pondrás por nombre Jesús.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</a:t>
            </a: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será grande y será llamado Hijo del Altísimo; y el Señor Dios le dará el trono de su padre David; y reinará sobre la casa de Jacob para siempre, y su reino no tendrá fin.</a:t>
            </a:r>
            <a:endParaRPr lang="es-E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3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8667" y="126076"/>
            <a:ext cx="6468533" cy="65625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dijo al ángel: ¿Cómo será esto, puesto que soy virgen?</a:t>
            </a:r>
            <a:endParaRPr lang="es-E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ángel respondió: El Espíritu Santo vendrá sobre ti, y el poder del Altísimo te cubrirá con su sombra; por eso el santo que nacerá será llamado Hijo de Dios. He ahí a tu pariente Isabel en su vejez ha concebido un hijo; y ya está en el sexto mes la que llamaban estéril. Porque para Dios nada es imposible.</a:t>
            </a:r>
            <a:endParaRPr lang="es-E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Entonces María dijo: He aquí la sierva del Señor; hágase en mí según tu palabra. Y el ángel se fue de su presencia”.</a:t>
            </a:r>
            <a:endParaRPr lang="es-E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8"/>
            <a:ext cx="4741334" cy="68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8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733" y="1444001"/>
            <a:ext cx="4199467" cy="4862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Isabel oyó el saludo de María, la criatura saltó en su vientre; entonces llena del Espíritu Santo exclamó a gran voz y dijo: ¡Bendita tú entre las mujeres, y bendito el fruto de tu vientre!</a:t>
            </a:r>
            <a:endParaRPr lang="es-ES" sz="3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70" y="21459"/>
            <a:ext cx="7179730" cy="48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25003"/>
            <a:ext cx="498687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</a:rPr>
              <a:t>MARIA VISITA A SU PRIMA ISABEL</a:t>
            </a:r>
            <a:endParaRPr lang="es-E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86870" y="5241844"/>
            <a:ext cx="6654800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Entonces María dijo: Mi alma engrandece al Señor  y mi espíritu se regocija en Dios mi Salvador.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7152" y="23163"/>
            <a:ext cx="8729762" cy="555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MARÍA COMO DISCÍPULA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" y="579148"/>
            <a:ext cx="4808395" cy="62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12302" y="629943"/>
            <a:ext cx="724423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 Rounded MT Bold" panose="020F0704030504030204" pitchFamily="34" charset="0"/>
                <a:ea typeface="Calibri" panose="020F0502020204030204" pitchFamily="34" charset="0"/>
              </a:rPr>
              <a:t>La felicidad: </a:t>
            </a:r>
          </a:p>
          <a:p>
            <a:pPr algn="ctr"/>
            <a:r>
              <a:rPr lang="es-ES" sz="3200" b="1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</a:rPr>
              <a:t>es fruto de darse cuenta de los regalos que Dios da, y María es feliz porque es la </a:t>
            </a:r>
            <a:r>
              <a:rPr lang="es-ES" sz="2800" i="1" dirty="0">
                <a:latin typeface="Arial" panose="020B0604020202020204" pitchFamily="34" charset="0"/>
                <a:ea typeface="Calibri" panose="020F0502020204030204" pitchFamily="34" charset="0"/>
              </a:rPr>
              <a:t>“llena de gracia”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</a:rPr>
              <a:t> y además el Señor está con ella.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s-ES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 Rounded MT Bold" panose="020F0704030504030204" pitchFamily="34" charset="0"/>
              </a:rPr>
              <a:t>Sabe preguntar y sabe callar:</a:t>
            </a:r>
          </a:p>
          <a:p>
            <a:pPr algn="ctr"/>
            <a:endParaRPr lang="es-ES" sz="3200" b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3200" b="1" dirty="0">
                <a:latin typeface="Arial Rounded MT Bold" panose="020F070403050403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María nos enseña a preguntar cuando es oportuno y a callar cuando el misterio divino nos desborda, a hablar cuando es necesario y a contemplar silenciosamente las obras que Dios realiza en nuestra vida.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s-E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4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A ESCLAVA DEL SEÃ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4" y="0"/>
            <a:ext cx="9566680" cy="56446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ángulo 1"/>
          <p:cNvSpPr/>
          <p:nvPr/>
        </p:nvSpPr>
        <p:spPr>
          <a:xfrm>
            <a:off x="0" y="4590073"/>
            <a:ext cx="7553569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esclaviza al Señor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asume su discipulado desde la esclavitud al Señor, para que en todo se haga la voluntad divina.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53569" y="50799"/>
            <a:ext cx="4612700" cy="67710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s-ES" sz="3200" b="1" spc="300" dirty="0">
                <a:latin typeface="Arial Rounded MT Bold" panose="020F0704030504030204" pitchFamily="34" charset="0"/>
                <a:ea typeface="Calibri" panose="020F0502020204030204" pitchFamily="34" charset="0"/>
              </a:rPr>
              <a:t>Es obediente a la   Palabra de Dios.</a:t>
            </a:r>
          </a:p>
          <a:p>
            <a:endParaRPr lang="es-ES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Para ser obediente, primero María se hizo esclava. Aquí es donde encontramos la clave para que ella sea reconocida como la “discípula perfecta” de Jesucristo.</a:t>
            </a:r>
            <a:endParaRPr lang="es-E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151681"/>
            <a:ext cx="7537936" cy="204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sz="28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 a servir a su familia. 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está dispuesta a servir aunque tenga que desplazarse lejos y servir para mejorar la calidad de vida de sus parientes.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71334" y="3383953"/>
            <a:ext cx="844883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Contagia de alegría y Espíritu Santo.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María es la discípula que comparte la Buena Noticia con tanta alegría y esperanza. Lleva a Jesús en su seno y esta dispuesta a servir con prontitud, con alegría y con la fuerza del Espíritu Santo, hace que quienes la reciben se contagien de una nueva experiencia.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 descr="Resultado de imagen para la alegria de maria vir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Picture 2" descr="Resultado de imagen para la virgen maria recibe elog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12"/>
            <a:ext cx="3471333" cy="46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2" y="151681"/>
            <a:ext cx="2311259" cy="30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9099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Panorámica</PresentationFormat>
  <Paragraphs>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Calibri</vt:lpstr>
      <vt:lpstr>Cooper Black</vt:lpstr>
      <vt:lpstr>Symbol</vt:lpstr>
      <vt:lpstr>Times New Roman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</cp:revision>
  <dcterms:modified xsi:type="dcterms:W3CDTF">2021-09-12T01:38:02Z</dcterms:modified>
</cp:coreProperties>
</file>