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595"/>
  </p:normalViewPr>
  <p:slideViewPr>
    <p:cSldViewPr snapToGrid="0" snapToObjects="1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9B3E13-8CD1-4947-8824-C0D49C431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F97F70-488C-BE45-B98F-9D3107293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57E9437-6B81-F84E-877C-12598FB4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E678-478A-C148-9450-76C7FF3E3E0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D9C92E-1014-7D44-94D8-B9644CF0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B8B31C5-570D-1643-8922-E531ACC3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4D7A-6B41-F540-82B9-383E6F4A26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196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D476D9-4EFD-1C41-B006-F7F716C8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EC21512-5F39-1649-9BC5-5D1DB5999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8DEE4B9-27CC-6B43-AB16-C56AC149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E678-478A-C148-9450-76C7FF3E3E0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6161E-6165-2144-9A60-2904B1F7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BABC404-AA7E-3F48-A2B7-A015A03D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4D7A-6B41-F540-82B9-383E6F4A26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9922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AC86DCF-8FF9-D04F-AD6D-EB7FEFF6E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3F8090E-8EC9-5D49-88E3-941688E85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845BB9A-7B75-F14F-B8EC-A26BB5E0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E678-478A-C148-9450-76C7FF3E3E0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4862E57-08F4-7C4E-960C-462B8AB3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C6683A5-22F9-254E-94F9-E8C00734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4D7A-6B41-F540-82B9-383E6F4A26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6213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5BBF3D-4E93-8849-99B0-183F22B8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04346E2-602A-D346-BBD8-7F72BAF7C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FA058EC-9EC1-6A4C-A76E-B56D060C2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E678-478A-C148-9450-76C7FF3E3E0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7A2BD36-F906-D642-8DA4-0B7F8FA4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3476BA6-B0D9-2E46-9F14-BC2D2F14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4D7A-6B41-F540-82B9-383E6F4A26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4340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3CE7B1-A9CF-AD44-954A-5B13305A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7F424D4-EF58-D648-8EEE-0064FEC4E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5328B29-7316-3B49-9FAC-857C7756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E678-478A-C148-9450-76C7FF3E3E0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75B1163-E97C-8045-A2CC-948A1DA7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84658E-D981-624E-B924-6098E367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4D7A-6B41-F540-82B9-383E6F4A26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011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C45360-0553-5F4D-83A5-D44D705C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7E39D66-9E02-6E4F-BF78-DC6C25D10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D6E24E3-6318-174A-8F63-07543438A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C7229A-9031-6E4A-93F7-48F85AF9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E678-478A-C148-9450-76C7FF3E3E0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28CABF5-E3AC-4B4D-A539-6A409310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2D6051A-F4DD-3244-9B0A-2DC1C71C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4D7A-6B41-F540-82B9-383E6F4A26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4608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75E335-2CB3-974F-A810-B217CD00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B0BC55-249A-BC41-9112-A554404FC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8A85857-0C97-0347-BE28-5F45537F6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2F661B9-1894-6C42-888B-38887A2EA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BD108148-791D-F04C-A7FA-64BA65F21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819C8FA-5A59-0E42-A31E-EF6161E6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E678-478A-C148-9450-76C7FF3E3E0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CD8B7DE-2DAA-9C40-9768-BF0F4B83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9F24464-A37E-8144-97FC-0F02C24E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4D7A-6B41-F540-82B9-383E6F4A26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147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D85A6F-C84D-6042-933F-48221EEC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55EAFBC-7B75-A043-9DE9-68129089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E678-478A-C148-9450-76C7FF3E3E0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BF38EB6-CC54-744D-B24F-8D15AACE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BA60BBE-CF25-C94A-A0C0-E795BE15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4D7A-6B41-F540-82B9-383E6F4A26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911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C03617B-71EB-BF4E-B24E-7AE126E2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E678-478A-C148-9450-76C7FF3E3E0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1633CD2-0813-E647-B61F-1EAB7BFE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D9AC368-632F-9F4E-A448-24763D87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4D7A-6B41-F540-82B9-383E6F4A26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966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A7A638-F8A5-814D-B860-C602B4CE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68BE2A-9EA9-9A41-83BC-42217C475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6DF4DEC-638D-0045-84AB-58BDA2C1D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D81B34F-EF01-5249-BEF2-F014C7A8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E678-478A-C148-9450-76C7FF3E3E0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9DC50F6-3760-B645-9503-E572A113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61B3D86-A8C4-324A-B22C-7657330B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4D7A-6B41-F540-82B9-383E6F4A26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661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B75293-6617-3249-8F5D-A7787658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C38BC74-D116-2041-B6C9-9594C1F4C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35F22F5-CBA3-3E44-A7DE-12CC29074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D97CEDD-6EB2-A04F-9D7F-9D983093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E678-478A-C148-9450-76C7FF3E3E0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4E643C4-F22F-7744-97DF-FEC740AD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4254DA7-9446-D342-A36A-9B42A3AA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34D7A-6B41-F540-82B9-383E6F4A26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2436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64B32F5-BFC0-104D-8D2A-C443571A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631ACAA-0615-C146-B738-753F65168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5BD6B28-690C-7941-BCA6-ED0047362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CE678-478A-C148-9450-76C7FF3E3E02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7F2F43-8BF5-8340-9394-963B8AFCA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59B81E1-8880-C44C-B59F-C4A2284C5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34D7A-6B41-F540-82B9-383E6F4A26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309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36D80CD-C114-ED49-988F-9FF1E3EF6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47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43F5DC1-133D-D94D-9AF1-FD607702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2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18C6168-AE35-3747-BFC6-90FBF4407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6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3FF3FA1-AF51-1C4F-B0FE-CFEE3677F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688"/>
            <a:ext cx="12192000" cy="69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6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F033665-1CEF-8343-B172-1F22A73C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1EC2BFE-AF72-804A-B052-686BFC5F7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4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F41BE1B-F0C0-B14D-A38F-D783A2C58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2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9C420CC-781B-CF4F-9148-EA42D9938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5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357DDDB-3A32-C144-83BA-CD68CA57C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4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578694A-38F5-1344-B9BA-B9E97F5E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1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B680D16-B751-0B41-84A4-9C88F2CF4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E6AEC2-514A-764B-A1A4-95838B178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NÉSTOR GÓMEZ</dc:creator>
  <cp:keywords/>
  <dc:description/>
  <cp:lastModifiedBy>HP</cp:lastModifiedBy>
  <cp:revision>10</cp:revision>
  <dcterms:created xsi:type="dcterms:W3CDTF">2018-09-01T17:16:42Z</dcterms:created>
  <dcterms:modified xsi:type="dcterms:W3CDTF">2021-09-14T01:19:32Z</dcterms:modified>
  <cp:category/>
</cp:coreProperties>
</file>