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595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B8FFAA-8CD1-E748-94DC-D0F40BB4E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CD81BD-A30E-E646-A667-57F8D3968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399282-536A-0946-AEC4-88EE9C8E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1F6C30-D29D-724A-9D23-04515454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3D6FBF-DACC-DA43-B90B-509C867A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82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4CB23A-4375-7748-A782-A0B8A945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2BC784-DA7B-BB4C-9A32-55AD136E1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28BDC6-2FF8-E043-9D96-977A687E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03B357-8982-094C-8201-C92F2CF8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74BC00-2584-574D-8C8E-9F59F4DF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81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547B924-219B-8E47-BE7F-9BBDA2417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4BFCCAA-181E-2648-BE77-25C4C729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8DDB712-CA93-BD4B-9881-099DBB7B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20A5B4-7A94-6A41-B07B-B5265F37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5EB4BE-76E5-484A-871F-AF504B8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91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A7BAB0-C91F-794A-B4A5-F67A2DD7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68C5F5-F4A2-4744-82E7-E66CD75F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1467FD-8109-C84C-9288-E189798A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D8E03A-3CA2-044E-A204-C17D3968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BE87F2-0FEC-1144-A361-09FB22F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2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7E2E19-0813-214B-87DE-D8201F3E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E9B61E-796B-0B4D-B5A5-1947434B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D7274A-11E0-4D4E-80CA-4AF52754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44CA9C-A6C0-5E4E-9E6F-4FE2B89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01EB71-E634-F649-9A8F-7359F033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83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4A3142-3CB6-8548-9F6E-0DC209B3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404CD3-8BC4-F943-87C2-9E8F3F778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0607DD1-1E62-C249-979E-D79F6B105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B39D376-0904-4F4E-A1C5-560DD4E1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190342-6037-D443-B335-990093F9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E8E21F-EFB0-E747-9150-FBCDB4E9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3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252BE1-7C85-5C43-8004-AA9CF0BB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73042F-77A8-1743-829D-356E83E2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92E8C12-9416-3340-876D-0A02AECA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A8686CD-B4A9-5A4F-B552-D9D564CB1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22E9D14-D677-FB46-831A-C89CFE7FD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37803CD-0790-B04B-BBF6-22E7AA7B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EE7E301-A8F7-C54A-BFEC-06AB3093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38C68F2-2EB2-8044-9B2E-A89F004E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88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00B948-2177-244A-BBAF-5C3591E3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BA4D2E9-319D-654D-8F51-41FC2086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FFEE21B-0E3F-CA4E-AE5D-E5A6BBAE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69D29B6-4722-324F-A6CC-945B2220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34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1A591E-5776-3148-8C27-2EC657BC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ABF475-59B6-6449-930C-76217FAA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7216EF7-B3AC-7941-9658-36A4DD6C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24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16F679-223E-8248-868B-062CFC3E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EABC01-DFF3-BC4C-A591-C1DA41B6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40228B8-9BA8-8449-AB39-F1910B19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8137D2B-1C5E-1E4D-B8EF-790759EC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A9E1D1-19C9-164B-83A8-090DBA2C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9ACF15-41FA-D54B-890D-1C3B6017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00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26D36-13DC-374D-98E2-907E3C91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3A68EE4-6757-C34A-AFFF-59270BE00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83E562F-9077-A440-ACC1-CC1CDA88E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F92A801-D499-834A-A216-BFC89D07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4B0701-98E4-AE43-8EB0-9802625F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E799A5-4484-404E-8853-67AE79A5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9A1097F-F23E-8747-8A15-4A80BA75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DE18EB-1A1E-C244-92AC-B9C4F00B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66017B-C1E1-4D40-878D-52284360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24A4-0623-6F4E-A1EB-B8303F1B97B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910CA8-6E9F-224D-B117-93724B022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0FF76E-D317-AB48-8534-9E98229B3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8727-5DFD-2D45-9ED8-8B75E40E8D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09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ECCD0E-AEF6-564E-A6F7-ADF74879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74E1BC5-AB95-BC44-BADD-A55CC5F1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9B33FE-C6DC-EF44-B459-CF82D29E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F8BF5FB-FF27-1E4D-9BE9-ED164028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38A0ED-E6D7-6E4B-950C-2A2244CC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783736-C79D-F443-8F8A-63D66000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BC73592-211E-8B47-AF6D-2A881A88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9752986-0CC9-034A-B681-592BB972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8D3FBC-87E5-6847-B7C7-C995F354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6735A3D-3142-9D49-B715-DA9EEAE4C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NÉSTOR GÓMEZ</dc:creator>
  <cp:keywords/>
  <dc:description/>
  <cp:lastModifiedBy>HP</cp:lastModifiedBy>
  <cp:revision>3</cp:revision>
  <dcterms:created xsi:type="dcterms:W3CDTF">2018-09-01T19:04:04Z</dcterms:created>
  <dcterms:modified xsi:type="dcterms:W3CDTF">2021-09-14T02:18:05Z</dcterms:modified>
  <cp:category/>
</cp:coreProperties>
</file>