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4"/>
    <p:restoredTop sz="94595"/>
  </p:normalViewPr>
  <p:slideViewPr>
    <p:cSldViewPr snapToGrid="0" snapToObjects="1">
      <p:cViewPr varScale="1">
        <p:scale>
          <a:sx n="74" d="100"/>
          <a:sy n="74" d="100"/>
        </p:scale>
        <p:origin x="5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4B8FFAA-8CD1-E748-94DC-D0F40BB4EA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B2CD81BD-A30E-E646-A667-57F8D39680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4399282-536A-0946-AEC4-88EE9C8E1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24A4-0623-6F4E-A1EB-B8303F1B97B2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71F6C30-D29D-724A-9D23-045154543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23D6FBF-DACC-DA43-B90B-509C867A3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8727-5DFD-2D45-9ED8-8B75E40E8D2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10829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84CB23A-4375-7748-A782-A0B8A9455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4E2BC784-DA7B-BB4C-9A32-55AD136E12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B28BDC6-2FF8-E043-9D96-977A687E2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24A4-0623-6F4E-A1EB-B8303F1B97B2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A03B357-8982-094C-8201-C92F2CF8C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D274BC00-2584-574D-8C8E-9F59F4DFD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8727-5DFD-2D45-9ED8-8B75E40E8D2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31811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5547B924-219B-8E47-BE7F-9BBDA24170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84BFCCAA-181E-2648-BE77-25C4C7296C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F8DDB712-CA93-BD4B-9881-099DBB7B1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24A4-0623-6F4E-A1EB-B8303F1B97B2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F20A5B4-7A94-6A41-B07B-B5265F379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125EB4BE-76E5-484A-871F-AF504B853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8727-5DFD-2D45-9ED8-8B75E40E8D2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269192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DA7BAB0-C91F-794A-B4A5-F67A2DD74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768C5F5-F4A2-4744-82E7-E66CD75F46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A1467FD-8109-C84C-9288-E189798A5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24A4-0623-6F4E-A1EB-B8303F1B97B2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5D8E03A-3CA2-044E-A204-C17D39687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7BE87F2-0FEC-1144-A361-09FB22F2A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8727-5DFD-2D45-9ED8-8B75E40E8D2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222351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97E2E19-0813-214B-87DE-D8201F3E4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AEE9B61E-796B-0B4D-B5A5-1947434B38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2D7274A-11E0-4D4E-80CA-4AF52754F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24A4-0623-6F4E-A1EB-B8303F1B97B2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844CA9C-A6C0-5E4E-9E6F-4FE2B899C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301EB71-E634-F649-9A8F-7359F0331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8727-5DFD-2D45-9ED8-8B75E40E8D2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9836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14A3142-3CB6-8548-9F6E-0DC209B32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C7404CD3-8BC4-F943-87C2-9E8F3F7781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EC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30607DD1-1E62-C249-979E-D79F6B1056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2B39D376-0904-4F4E-A1C5-560DD4E1B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24A4-0623-6F4E-A1EB-B8303F1B97B2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59190342-6037-D443-B335-990093F9E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0AE8E21F-EFB0-E747-9150-FBCDB4E9B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8727-5DFD-2D45-9ED8-8B75E40E8D2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830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1252BE1-7C85-5C43-8004-AA9CF0BB5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AF73042F-77A8-1743-829D-356E83E28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EC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292E8C12-9416-3340-876D-0A02AECA5E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1A8686CD-B4A9-5A4F-B552-D9D564CB15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EC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022E9D14-D677-FB46-831A-C89CFE7FD5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B37803CD-0790-B04B-BBF6-22E7AA7B7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24A4-0623-6F4E-A1EB-B8303F1B97B2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3EE7E301-A8F7-C54A-BFEC-06AB30939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B38C68F2-2EB2-8044-9B2E-A89F004E8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8727-5DFD-2D45-9ED8-8B75E40E8D2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9885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400B948-2177-244A-BBAF-5C3591E34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7BA4D2E9-319D-654D-8F51-41FC2086A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24A4-0623-6F4E-A1EB-B8303F1B97B2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7FFEE21B-0E3F-CA4E-AE5D-E5A6BBAE3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369D29B6-4722-324F-A6CC-945B2220F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8727-5DFD-2D45-9ED8-8B75E40E8D2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3347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7D1A591E-5776-3148-8C27-2EC657BC8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24A4-0623-6F4E-A1EB-B8303F1B97B2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9FABF475-59B6-6449-930C-76217FAAB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17216EF7-B3AC-7941-9658-36A4DD6C1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8727-5DFD-2D45-9ED8-8B75E40E8D2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90243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816F679-223E-8248-868B-062CFC3EF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7EABC01-DFF3-BC4C-A591-C1DA41B6D6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840228B8-9BA8-8449-AB39-F1910B19B9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E8137D2B-1C5E-1E4D-B8EF-790759EC3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24A4-0623-6F4E-A1EB-B8303F1B97B2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45A9E1D1-19C9-164B-83A8-090DBA2CE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979ACF15-41FA-D54B-890D-1C3B60172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8727-5DFD-2D45-9ED8-8B75E40E8D2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70006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AC26D36-13DC-374D-98E2-907E3C91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F3A68EE4-6757-C34A-AFFF-59270BE00B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B83E562F-9077-A440-ACC1-CC1CDA88E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AF92A801-D499-834A-A216-BFC89D077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24A4-0623-6F4E-A1EB-B8303F1B97B2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514B0701-98E4-AE43-8EB0-9802625F1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9BE799A5-4484-404E-8853-67AE79A5F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8727-5DFD-2D45-9ED8-8B75E40E8D2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5240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A9A1097F-F23E-8747-8A15-4A80BA75E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A2DE18EB-1A1E-C244-92AC-B9C4F00BFE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s-ES"/>
              <a:t>Editar los estilos de texto del patrón
Segundo nivel
Tercer nivel
Cuarto nivel
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766017B-C1E1-4D40-878D-5228436032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424A4-0623-6F4E-A1EB-B8303F1B97B2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3910CA8-6E9F-224D-B117-93724B022A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50FF76E-D317-AB48-8534-9E98229B3A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28727-5DFD-2D45-9ED8-8B75E40E8D2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020994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B7ECCD0E-AEF6-564E-A6F7-ADF74879F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122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B74E1BC5-AB95-BC44-BADD-A55CC5F1E9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506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5C9B33FE-C6DC-EF44-B459-CF82D29EDC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35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DF8BF5FB-FF27-1E4D-9BE9-ED1640281A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3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E038A0ED-E6D7-6E4B-950C-2A2244CCD9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70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C0783736-C79D-F443-8F8A-63D66000FF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340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7BC73592-211E-8B47-AF6D-2A881A88A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81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B9752986-0CC9-034A-B681-592BB972D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1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248D3FBC-87E5-6847-B7C7-C995F3546B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752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86735A3D-3142-9D49-B715-DA9EEAE4CD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20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Panorámica</PresentationFormat>
  <Paragraphs>0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NÉSTOR GÓMEZ</dc:creator>
  <cp:keywords/>
  <dc:description/>
  <cp:lastModifiedBy>HP</cp:lastModifiedBy>
  <cp:revision>3</cp:revision>
  <dcterms:created xsi:type="dcterms:W3CDTF">2018-09-01T19:04:04Z</dcterms:created>
  <dcterms:modified xsi:type="dcterms:W3CDTF">2021-09-14T02:18:05Z</dcterms:modified>
  <cp:category/>
</cp:coreProperties>
</file>