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85" r:id="rId5"/>
    <p:sldId id="263" r:id="rId6"/>
    <p:sldId id="296" r:id="rId7"/>
    <p:sldId id="288" r:id="rId8"/>
    <p:sldId id="287" r:id="rId9"/>
    <p:sldId id="298" r:id="rId10"/>
    <p:sldId id="291" r:id="rId11"/>
    <p:sldId id="292" r:id="rId12"/>
    <p:sldId id="293" r:id="rId13"/>
    <p:sldId id="294" r:id="rId14"/>
    <p:sldId id="28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7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69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244F6-F911-4929-B92B-0E6C85E70040}" type="datetimeFigureOut">
              <a:rPr lang="es-ES" smtClean="0">
                <a:solidFill>
                  <a:srgbClr val="099BDD"/>
                </a:solidFill>
              </a:rPr>
              <a:pPr/>
              <a:t>13/09/2021</a:t>
            </a:fld>
            <a:endParaRPr lang="es-ES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08ED9-67E2-4CC1-9157-A409DA726702}" type="slidenum">
              <a:rPr lang="es-ES" smtClean="0">
                <a:solidFill>
                  <a:srgbClr val="099BDD"/>
                </a:solidFill>
              </a:rPr>
              <a:pPr/>
              <a:t>‹Nº›</a:t>
            </a:fld>
            <a:endParaRPr lang="es-ES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2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4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8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41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1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82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3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52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39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2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3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04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56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04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40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53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82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50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36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91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0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95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29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90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6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7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05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1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83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853A-C860-439B-BAE9-B80564907B3D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36E8-399D-4E47-A917-3C2DD74E09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1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04C244F6-F911-4929-B92B-0E6C85E70040}" type="datetimeFigureOut">
              <a:rPr lang="es-ES" smtClean="0">
                <a:solidFill>
                  <a:srgbClr val="FFFFFF"/>
                </a:solidFill>
              </a:rPr>
              <a:pPr/>
              <a:t>13/09/2021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7DB08ED9-67E2-4CC1-9157-A409DA72670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94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C244F6-F911-4929-B92B-0E6C85E70040}" type="datetimeFigureOut">
              <a:rPr lang="es-ES" smtClean="0">
                <a:solidFill>
                  <a:prstClr val="white"/>
                </a:solidFill>
              </a:rPr>
              <a:pPr/>
              <a:t>13/09/2021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B08ED9-67E2-4CC1-9157-A409DA726702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83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4000" cy="71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79512" y="-45787"/>
            <a:ext cx="8353568" cy="13544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Formación Técnica</a:t>
            </a:r>
          </a:p>
          <a:p>
            <a:r>
              <a:rPr lang="es-EC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Tema </a:t>
            </a:r>
            <a:r>
              <a:rPr lang="es-EC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13 </a:t>
            </a:r>
            <a:endParaRPr lang="es-EC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5114" y="5515394"/>
            <a:ext cx="9135794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ELABORACIÓN DE INFORMES, ACTAS Y </a:t>
            </a:r>
            <a:r>
              <a:rPr lang="es-CO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CARTAS</a:t>
            </a:r>
            <a:r>
              <a:rPr lang="es-EC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endParaRPr lang="es-EC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7" name="Picture 4" descr="Resultado de imagen para FONDOS PARA PPS SOBRE LA COMUNICACIO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8" y="1772817"/>
            <a:ext cx="9144000" cy="36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50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747">
        <p14:ripple/>
      </p:transition>
    </mc:Choice>
    <mc:Fallback xmlns="">
      <p:transition spd="slow" advTm="8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  <p:extLst mod="1">
    <p:ext uri="{E180D4A7-C9FB-4DFB-919C-405C955672EB}">
      <p14:showEvtLst xmlns:p14="http://schemas.microsoft.com/office/powerpoint/2010/main">
        <p14:playEvt time="3592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826" y="1527256"/>
            <a:ext cx="4638048" cy="5330744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0204"/>
            <a:ext cx="911676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atin typeface="Arial Black" panose="020B0A04020102020204" pitchFamily="34" charset="0"/>
              </a:rPr>
              <a:t>ELABORACIÓN DE </a:t>
            </a:r>
            <a:r>
              <a:rPr lang="es-ES" sz="4000" dirty="0" smtClean="0">
                <a:latin typeface="Arial Black" panose="020B0A04020102020204" pitchFamily="34" charset="0"/>
              </a:rPr>
              <a:t>CARTAS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-3091" y="942481"/>
            <a:ext cx="911676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s-ES" sz="3200" dirty="0">
                <a:latin typeface="Arial Black" panose="020B0A04020102020204" pitchFamily="34" charset="0"/>
              </a:rPr>
              <a:t>Los principales modelos de cartas son</a:t>
            </a:r>
            <a:r>
              <a:rPr lang="es-ES" sz="3200" dirty="0" smtClean="0">
                <a:latin typeface="Arial Black" panose="020B0A04020102020204" pitchFamily="34" charset="0"/>
              </a:rPr>
              <a:t>: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91" y="1730406"/>
            <a:ext cx="4563038" cy="51349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agradecimiento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despido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solicitud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felicitación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recomendación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presentación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invitación</a:t>
            </a: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De pésame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1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0204"/>
            <a:ext cx="911676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atin typeface="Arial Black" panose="020B0A04020102020204" pitchFamily="34" charset="0"/>
              </a:rPr>
              <a:t>ELABORACIÓN DE </a:t>
            </a:r>
            <a:r>
              <a:rPr lang="es-ES" sz="4000" dirty="0" smtClean="0">
                <a:latin typeface="Arial Black" panose="020B0A04020102020204" pitchFamily="34" charset="0"/>
              </a:rPr>
              <a:t>CARTAS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-3091" y="942481"/>
            <a:ext cx="911676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s-ES" sz="3200" dirty="0">
                <a:latin typeface="Arial Black" panose="020B0A04020102020204" pitchFamily="34" charset="0"/>
              </a:rPr>
              <a:t>Pautas para la </a:t>
            </a:r>
            <a:r>
              <a:rPr lang="es-ES" sz="3200" dirty="0" smtClean="0">
                <a:latin typeface="Arial Black" panose="020B0A04020102020204" pitchFamily="34" charset="0"/>
              </a:rPr>
              <a:t>redacción de cartas: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234" y="2887682"/>
            <a:ext cx="9116766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 ortografía.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signos de puntuación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tipografía.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Alineación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Espaciado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entre líneas.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Uso de negritas, subrayados y cursivas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párrafo corto invita a leer de manera más agradable que uno largo.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despedida cordial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11647"/>
            <a:ext cx="4427984" cy="3445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5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8"/>
            <a:ext cx="9144000" cy="567323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438834"/>
            <a:ext cx="9144000" cy="144655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freezing" dir="t"/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“QUE DIOS LES BENDIGA, HASTA  LA </a:t>
            </a:r>
            <a:r>
              <a:rPr lang="es-E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PRÓXIMA</a:t>
            </a:r>
            <a:r>
              <a:rPr lang="es-ES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…” </a:t>
            </a:r>
            <a:endParaRPr lang="es-ES" sz="4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1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49">
        <p14:ripple dir="lu"/>
      </p:transition>
    </mc:Choice>
    <mc:Fallback xmlns="">
      <p:transition spd="slow" advTm="18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Sor Martha\Downloads\sky-81957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nvgreco.com/img/lide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4624"/>
            <a:ext cx="9164655" cy="681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4283968" y="119108"/>
            <a:ext cx="4860032" cy="2733828"/>
          </a:xfrm>
          <a:prstGeom prst="cloudCallout">
            <a:avLst>
              <a:gd name="adj1" fmla="val -73744"/>
              <a:gd name="adj2" fmla="val 11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UNA VEZ </a:t>
            </a:r>
            <a:r>
              <a:rPr lang="es-ES" sz="2400" b="1" dirty="0" smtClean="0">
                <a:solidFill>
                  <a:schemeClr val="bg1"/>
                </a:solidFill>
              </a:rPr>
              <a:t>QUE HEMOS SERVIDO A NUESTROS HERMANOS, </a:t>
            </a:r>
            <a:r>
              <a:rPr lang="es-ES" sz="2400" b="1" dirty="0">
                <a:solidFill>
                  <a:schemeClr val="bg1"/>
                </a:solidFill>
              </a:rPr>
              <a:t>EL GRUPO </a:t>
            </a:r>
            <a:r>
              <a:rPr lang="es-ES" sz="2400" b="1" dirty="0" smtClean="0">
                <a:solidFill>
                  <a:schemeClr val="bg1"/>
                </a:solidFill>
              </a:rPr>
              <a:t>DEBE </a:t>
            </a:r>
            <a:r>
              <a:rPr lang="es-ES" sz="2400" b="1" dirty="0">
                <a:solidFill>
                  <a:schemeClr val="bg1"/>
                </a:solidFill>
              </a:rPr>
              <a:t>PRESENTAR UN INFORME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5877272"/>
            <a:ext cx="89289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DEL TRABAJO REALIZADO,  AVANCES O LOGROS OBTENIDOS, SEGÚN LOS SIGUIENTES LINEAMIENTOS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0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80">
        <p14:ripple dir="lu"/>
      </p:transition>
    </mc:Choice>
    <mc:Fallback xmlns="">
      <p:transition spd="slow" advTm="117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3" y="0"/>
            <a:ext cx="9116766" cy="6858000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233" y="246221"/>
            <a:ext cx="914655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TÍTULO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(Ejemplo INFORME OPERATIVO DE LA RAMA…)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FECHA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período que se va a informar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EQUIPO: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Nombres de los integrantes que realizaron la labor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4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656104"/>
            <a:ext cx="6489923" cy="5509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5 CuadroTexto"/>
          <p:cNvSpPr txBox="1"/>
          <p:nvPr/>
        </p:nvSpPr>
        <p:spPr>
          <a:xfrm>
            <a:off x="25425" y="656104"/>
            <a:ext cx="4683150" cy="5509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realizaron la labor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Rama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varios frentes de trabajo, es importante realizar el informe por cada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uno) 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Acompañan Vivienda (es un frente) Benefician a otras personas de otra manera (otro frente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16632"/>
            <a:ext cx="8748463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65100"/>
          </a:effectLst>
        </p:spPr>
        <p:txBody>
          <a:bodyPr wrap="square" rtlCol="0" anchor="ctr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que se persiguen. (Qué se quiere lograr con la labor realizada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breve descripción que dé cuenta de la labor que realiza la rama.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Logros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 objetivos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alcanzados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8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" y="0"/>
            <a:ext cx="9089534" cy="6858000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1412776"/>
            <a:ext cx="3960440" cy="5386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6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39700"/>
          </a:effectLst>
        </p:spPr>
        <p:txBody>
          <a:bodyPr wrap="square" rtlCol="0" anchor="ctr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y estrategias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lograr el objetivo.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Opinión personal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Relación de Ingresos y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del período que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presenta e informa.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6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107502" y="50204"/>
            <a:ext cx="887767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Arial Black" panose="020B0A04020102020204" pitchFamily="34" charset="0"/>
              </a:rPr>
              <a:t>ELABORACIÓN DE </a:t>
            </a:r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ACTAS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666216"/>
            <a:ext cx="4413176" cy="5104956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6 CuadroTexto"/>
          <p:cNvSpPr txBox="1"/>
          <p:nvPr/>
        </p:nvSpPr>
        <p:spPr>
          <a:xfrm>
            <a:off x="107503" y="858210"/>
            <a:ext cx="887767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 acta debe contener: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504" y="1666216"/>
            <a:ext cx="4355976" cy="5147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Nombre de la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 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celebra la reunión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Número de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 (incluir año y un número secuencial)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Lugar y fecha de la reunión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Asistentes (nombres y apellidos)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179512" y="334397"/>
            <a:ext cx="880566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El acta debe contener…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504" y="1339889"/>
            <a:ext cx="8877672" cy="5401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5. Desarrollo de la reunión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   A. Oración  inicial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   B. Lectura y Reflexión de la Palabra de Dios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   C. Lectura y aprobación del acta anterior e informes de tesorería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   D. Informes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   E. Propuestas: </a:t>
            </a:r>
            <a:r>
              <a:rPr lang="es-CO" sz="2300" dirty="0">
                <a:latin typeface="Arial" panose="020B0604020202020204" pitchFamily="34" charset="0"/>
                <a:cs typeface="Arial" panose="020B0604020202020204" pitchFamily="34" charset="0"/>
              </a:rPr>
              <a:t>En este punto se muestra el buen juicio o la pericia del redactor del acta para incluir lo esencial y dejar por fuera lo accesorio. Se recomienda excluir cualquier comentario que no sea una propuesta o por lo menos un planteamiento valioso o novedoso que merezca recordarse porque aporta algo a la toma de una decisión.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No debe pasarse al siguiente tema de la agenda de una reunión sin haber tomado decisiones y definido tareas, responsables y fechas.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   F. Tareas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0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" y="677108"/>
            <a:ext cx="9035959" cy="618089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5157192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-5768" y="30777"/>
            <a:ext cx="911676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 anchor="ctr">
            <a:sp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El acta debe contener…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856" y="4795897"/>
            <a:ext cx="9130144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52400"/>
          </a:effectLst>
        </p:spPr>
        <p:txBody>
          <a:bodyPr wrap="squar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la colecta económica para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fines pertinentes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7. Oración final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8. Firmas del Presidente y Secretario.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1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23">
        <p14:ripple dir="lu"/>
      </p:transition>
    </mc:Choice>
    <mc:Fallback xmlns="">
      <p:transition spd="slow" advTm="19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6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497</Words>
  <Application>Microsoft Office PowerPoint</Application>
  <PresentationFormat>Presentación en pantalla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Bahnschrift SemiBold Condensed</vt:lpstr>
      <vt:lpstr>Calibri</vt:lpstr>
      <vt:lpstr>Calibri Light</vt:lpstr>
      <vt:lpstr>Corbel</vt:lpstr>
      <vt:lpstr>Wingdings</vt:lpstr>
      <vt:lpstr>Tema de Office</vt:lpstr>
      <vt:lpstr>Con bandas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Sor Martha</dc:creator>
  <cp:lastModifiedBy>HP</cp:lastModifiedBy>
  <cp:revision>73</cp:revision>
  <dcterms:created xsi:type="dcterms:W3CDTF">2016-08-21T04:10:18Z</dcterms:created>
  <dcterms:modified xsi:type="dcterms:W3CDTF">2021-09-14T01:55:18Z</dcterms:modified>
</cp:coreProperties>
</file>