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4"/>
    <p:restoredTop sz="94595"/>
  </p:normalViewPr>
  <p:slideViewPr>
    <p:cSldViewPr snapToGrid="0">
      <p:cViewPr varScale="1">
        <p:scale>
          <a:sx n="93" d="100"/>
          <a:sy n="93" d="100"/>
        </p:scale>
        <p:origin x="726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9126832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55fed1a2a7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55fed1a2a7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986372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55fed1a2a7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55fed1a2a7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28816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55fed1a2a7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55fed1a2a7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077030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55fed1a2a7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55fed1a2a7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10606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55fed1a2a7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55fed1a2a7_0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06384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55fed1a2a7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55fed1a2a7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722329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55fed1a2a7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55fed1a2a7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521222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55fed1a2a7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55fed1a2a7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660867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55fed1a2a7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55fed1a2a7_0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154444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55fed1a2a7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55fed1a2a7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05046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55fed1a2a7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55fed1a2a7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92081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" y="0"/>
            <a:ext cx="914400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1" cy="5223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0800" y="0"/>
            <a:ext cx="9194799" cy="4991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" y="0"/>
            <a:ext cx="914400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" y="0"/>
            <a:ext cx="914400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228676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Presentación en pantalla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3" baseType="lpstr">
      <vt:lpstr>Arial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HP</dc:creator>
  <cp:lastModifiedBy>HP</cp:lastModifiedBy>
  <cp:revision>2</cp:revision>
  <dcterms:modified xsi:type="dcterms:W3CDTF">2021-09-14T02:23:17Z</dcterms:modified>
</cp:coreProperties>
</file>