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595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12683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5fed1a2a7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5fed1a2a7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8637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55fed1a2a7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55fed1a2a7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28816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55fed1a2a7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55fed1a2a7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7703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55fed1a2a7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55fed1a2a7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106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55fed1a2a7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55fed1a2a7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0638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55fed1a2a7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55fed1a2a7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2232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5fed1a2a7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5fed1a2a7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2122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55fed1a2a7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55fed1a2a7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6086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55fed1a2a7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55fed1a2a7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54444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5fed1a2a7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55fed1a2a7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0504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55fed1a2a7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55fed1a2a7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2081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5223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800" y="0"/>
            <a:ext cx="9194799" cy="4991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228676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3" baseType="lpstr">
      <vt:lpstr>Arial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HP</cp:lastModifiedBy>
  <cp:revision>2</cp:revision>
  <dcterms:modified xsi:type="dcterms:W3CDTF">2021-09-14T02:23:17Z</dcterms:modified>
</cp:coreProperties>
</file>