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595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912683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5fed1a2a7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5fed1a2a7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986372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55fed1a2a7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55fed1a2a7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28816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5fed1a2a7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5fed1a2a7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7703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55fed1a2a7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55fed1a2a7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1060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55fed1a2a7_0_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55fed1a2a7_0_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0638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5fed1a2a7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5fed1a2a7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2232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55fed1a2a7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55fed1a2a7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521222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55fed1a2a7_0_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55fed1a2a7_0_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660867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55fed1a2a7_0_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55fed1a2a7_0_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54444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5fed1a2a7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5fed1a2a7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05046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55fed1a2a7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55fed1a2a7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92081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Google Shape;99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2233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50800" y="0"/>
            <a:ext cx="9194799" cy="49911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0"/>
            <a:ext cx="9144001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22867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(16:9)</PresentationFormat>
  <Paragraphs>0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3" baseType="lpstr">
      <vt:lpstr>Arial</vt:lpstr>
      <vt:lpstr>Simple Light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2</cp:revision>
  <dcterms:modified xsi:type="dcterms:W3CDTF">2021-09-14T02:23:17Z</dcterms:modified>
</cp:coreProperties>
</file>