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ED31A-60C5-4EAE-AC4A-0CAF7F01BD25}"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S"/>
        </a:p>
      </dgm:t>
    </dgm:pt>
    <dgm:pt modelId="{7694F614-4229-43ED-83E0-F7C17E83B577}">
      <dgm:prSet phldrT="[Texto]"/>
      <dgm:spPr/>
      <dgm:t>
        <a:bodyPr/>
        <a:lstStyle/>
        <a:p>
          <a:r>
            <a:rPr lang="es-ES" dirty="0" smtClean="0"/>
            <a:t>Hay que distinguir entre esperanzas, en plural, y </a:t>
          </a:r>
          <a:r>
            <a:rPr lang="es-ES" i="1" dirty="0" smtClean="0"/>
            <a:t>esperanza</a:t>
          </a:r>
          <a:r>
            <a:rPr lang="es-ES" dirty="0" smtClean="0"/>
            <a:t>, en singular. </a:t>
          </a:r>
          <a:endParaRPr lang="es-ES" dirty="0"/>
        </a:p>
      </dgm:t>
    </dgm:pt>
    <dgm:pt modelId="{D15472AD-5965-4E6D-88ED-CB106D6F76DC}" type="parTrans" cxnId="{74714B53-D449-4B95-8C0D-ED13DED8ACAC}">
      <dgm:prSet/>
      <dgm:spPr/>
      <dgm:t>
        <a:bodyPr/>
        <a:lstStyle/>
        <a:p>
          <a:endParaRPr lang="es-ES"/>
        </a:p>
      </dgm:t>
    </dgm:pt>
    <dgm:pt modelId="{A4A038C6-7387-48C1-82CF-7F8DCB1A7430}" type="sibTrans" cxnId="{74714B53-D449-4B95-8C0D-ED13DED8ACAC}">
      <dgm:prSet/>
      <dgm:spPr/>
      <dgm:t>
        <a:bodyPr/>
        <a:lstStyle/>
        <a:p>
          <a:endParaRPr lang="es-ES"/>
        </a:p>
      </dgm:t>
    </dgm:pt>
    <dgm:pt modelId="{2EF3D811-4FA7-45F1-A468-BE72E2F71781}">
      <dgm:prSet phldrT="[Texto]"/>
      <dgm:spPr/>
      <dgm:t>
        <a:bodyPr/>
        <a:lstStyle/>
        <a:p>
          <a:r>
            <a:rPr lang="es-ES" dirty="0" smtClean="0"/>
            <a:t>Las </a:t>
          </a:r>
          <a:r>
            <a:rPr lang="es-ES" i="1" dirty="0" smtClean="0"/>
            <a:t>esperanzas</a:t>
          </a:r>
          <a:r>
            <a:rPr lang="es-ES" dirty="0" smtClean="0"/>
            <a:t> son circunstanciales y expresan la tendencia humana a conseguir una situación deseada, pero que podrían no realizarse y transformarse en desilusión.</a:t>
          </a:r>
          <a:endParaRPr lang="es-ES" dirty="0"/>
        </a:p>
      </dgm:t>
    </dgm:pt>
    <dgm:pt modelId="{65962387-3DD5-4EA0-B10D-22786458482D}" type="parTrans" cxnId="{767C7C5C-D3E5-49F9-AD91-D71422A799DB}">
      <dgm:prSet/>
      <dgm:spPr/>
      <dgm:t>
        <a:bodyPr/>
        <a:lstStyle/>
        <a:p>
          <a:endParaRPr lang="es-ES"/>
        </a:p>
      </dgm:t>
    </dgm:pt>
    <dgm:pt modelId="{0FBCE1C7-75DE-4F64-B145-4B7022BA93BC}" type="sibTrans" cxnId="{767C7C5C-D3E5-49F9-AD91-D71422A799DB}">
      <dgm:prSet/>
      <dgm:spPr/>
      <dgm:t>
        <a:bodyPr/>
        <a:lstStyle/>
        <a:p>
          <a:endParaRPr lang="es-ES"/>
        </a:p>
      </dgm:t>
    </dgm:pt>
    <dgm:pt modelId="{3D948F1D-C061-4558-9D5E-A9B3BE879B9F}">
      <dgm:prSet phldrT="[Texto]"/>
      <dgm:spPr/>
      <dgm:t>
        <a:bodyPr/>
        <a:lstStyle/>
        <a:p>
          <a:r>
            <a:rPr lang="es-ES" dirty="0" smtClean="0"/>
            <a:t>Estas esperanzas, aun cuando se realizasen, no colmarían totalmente los anhelos del hombre, que volvería a programar nuevos proyectos y a aspirar nuevas cosas. </a:t>
          </a:r>
          <a:endParaRPr lang="es-ES" dirty="0"/>
        </a:p>
      </dgm:t>
    </dgm:pt>
    <dgm:pt modelId="{22D56A20-8412-412C-848C-1322FE51A06B}" type="parTrans" cxnId="{DC64F4EE-A985-427C-AECA-BDE2F30348EB}">
      <dgm:prSet/>
      <dgm:spPr/>
      <dgm:t>
        <a:bodyPr/>
        <a:lstStyle/>
        <a:p>
          <a:endParaRPr lang="es-ES"/>
        </a:p>
      </dgm:t>
    </dgm:pt>
    <dgm:pt modelId="{EDC8DE15-D0E4-486C-8675-78DF5599FF62}" type="sibTrans" cxnId="{DC64F4EE-A985-427C-AECA-BDE2F30348EB}">
      <dgm:prSet/>
      <dgm:spPr/>
      <dgm:t>
        <a:bodyPr/>
        <a:lstStyle/>
        <a:p>
          <a:endParaRPr lang="es-ES"/>
        </a:p>
      </dgm:t>
    </dgm:pt>
    <dgm:pt modelId="{DB11D745-F844-43DB-94FE-985FBB6FB45A}">
      <dgm:prSet phldrT="[Texto]"/>
      <dgm:spPr/>
      <dgm:t>
        <a:bodyPr/>
        <a:lstStyle/>
        <a:p>
          <a:r>
            <a:rPr lang="es-ES" dirty="0" smtClean="0"/>
            <a:t>En cambio, la </a:t>
          </a:r>
          <a:r>
            <a:rPr lang="es-ES" i="1" dirty="0" smtClean="0"/>
            <a:t>esperanza</a:t>
          </a:r>
          <a:r>
            <a:rPr lang="es-ES" dirty="0" smtClean="0"/>
            <a:t> absoluta indica la tendencia a conseguir el bien total, la plena realización del propio ser. </a:t>
          </a:r>
          <a:endParaRPr lang="es-ES" dirty="0"/>
        </a:p>
      </dgm:t>
    </dgm:pt>
    <dgm:pt modelId="{FCE54C15-3472-4AE8-9BAC-535A0EED95A4}" type="parTrans" cxnId="{8290D1FF-0DBB-415E-B79C-6C7335B166F8}">
      <dgm:prSet/>
      <dgm:spPr/>
      <dgm:t>
        <a:bodyPr/>
        <a:lstStyle/>
        <a:p>
          <a:endParaRPr lang="es-ES"/>
        </a:p>
      </dgm:t>
    </dgm:pt>
    <dgm:pt modelId="{423BE36A-3287-4297-8F24-3711E055553C}" type="sibTrans" cxnId="{8290D1FF-0DBB-415E-B79C-6C7335B166F8}">
      <dgm:prSet/>
      <dgm:spPr/>
      <dgm:t>
        <a:bodyPr/>
        <a:lstStyle/>
        <a:p>
          <a:endParaRPr lang="es-ES"/>
        </a:p>
      </dgm:t>
    </dgm:pt>
    <dgm:pt modelId="{BE0A42C0-B0EE-4EC4-8969-064F4AD4709F}">
      <dgm:prSet phldrT="[Texto]"/>
      <dgm:spPr/>
      <dgm:t>
        <a:bodyPr/>
        <a:lstStyle/>
        <a:p>
          <a:r>
            <a:rPr lang="es-ES" dirty="0" smtClean="0"/>
            <a:t>A esta esperanza, San Pablo se refiere cuando escribe: “la esperanza no defrauda, porque al darnos el Espíritu Santo, Dios ha derramado su amor en nuestros corazones” (Romanos 5,5)</a:t>
          </a:r>
          <a:endParaRPr lang="es-ES" dirty="0"/>
        </a:p>
      </dgm:t>
    </dgm:pt>
    <dgm:pt modelId="{F4228995-CBD8-404A-844A-3A62BE879A8D}" type="parTrans" cxnId="{FA761F41-8F3B-48E4-B581-9C9C59F35F67}">
      <dgm:prSet/>
      <dgm:spPr/>
      <dgm:t>
        <a:bodyPr/>
        <a:lstStyle/>
        <a:p>
          <a:endParaRPr lang="es-ES"/>
        </a:p>
      </dgm:t>
    </dgm:pt>
    <dgm:pt modelId="{E1E34C28-1244-4F6C-BD3E-0ACD1158B263}" type="sibTrans" cxnId="{FA761F41-8F3B-48E4-B581-9C9C59F35F67}">
      <dgm:prSet/>
      <dgm:spPr/>
      <dgm:t>
        <a:bodyPr/>
        <a:lstStyle/>
        <a:p>
          <a:endParaRPr lang="es-ES"/>
        </a:p>
      </dgm:t>
    </dgm:pt>
    <dgm:pt modelId="{1F91215F-52B0-4B51-A36B-C2FD245747DD}" type="pres">
      <dgm:prSet presAssocID="{C3BED31A-60C5-4EAE-AC4A-0CAF7F01BD25}" presName="diagram" presStyleCnt="0">
        <dgm:presLayoutVars>
          <dgm:dir/>
          <dgm:resizeHandles val="exact"/>
        </dgm:presLayoutVars>
      </dgm:prSet>
      <dgm:spPr/>
      <dgm:t>
        <a:bodyPr/>
        <a:lstStyle/>
        <a:p>
          <a:endParaRPr lang="es-ES"/>
        </a:p>
      </dgm:t>
    </dgm:pt>
    <dgm:pt modelId="{85F57A11-17D6-4FAD-8254-410468ED133B}" type="pres">
      <dgm:prSet presAssocID="{7694F614-4229-43ED-83E0-F7C17E83B577}" presName="node" presStyleLbl="node1" presStyleIdx="0" presStyleCnt="5">
        <dgm:presLayoutVars>
          <dgm:bulletEnabled val="1"/>
        </dgm:presLayoutVars>
      </dgm:prSet>
      <dgm:spPr/>
      <dgm:t>
        <a:bodyPr/>
        <a:lstStyle/>
        <a:p>
          <a:endParaRPr lang="es-ES"/>
        </a:p>
      </dgm:t>
    </dgm:pt>
    <dgm:pt modelId="{E8F8431E-C11E-4AA4-85E3-6260CE46AC76}" type="pres">
      <dgm:prSet presAssocID="{A4A038C6-7387-48C1-82CF-7F8DCB1A7430}" presName="sibTrans" presStyleCnt="0"/>
      <dgm:spPr/>
    </dgm:pt>
    <dgm:pt modelId="{0C654DDD-A819-461D-8E07-9EBC7540776A}" type="pres">
      <dgm:prSet presAssocID="{2EF3D811-4FA7-45F1-A468-BE72E2F71781}" presName="node" presStyleLbl="node1" presStyleIdx="1" presStyleCnt="5">
        <dgm:presLayoutVars>
          <dgm:bulletEnabled val="1"/>
        </dgm:presLayoutVars>
      </dgm:prSet>
      <dgm:spPr/>
      <dgm:t>
        <a:bodyPr/>
        <a:lstStyle/>
        <a:p>
          <a:endParaRPr lang="es-ES"/>
        </a:p>
      </dgm:t>
    </dgm:pt>
    <dgm:pt modelId="{70890553-87A0-4FA9-9E91-700C094AA4B8}" type="pres">
      <dgm:prSet presAssocID="{0FBCE1C7-75DE-4F64-B145-4B7022BA93BC}" presName="sibTrans" presStyleCnt="0"/>
      <dgm:spPr/>
    </dgm:pt>
    <dgm:pt modelId="{BBB050DF-51C4-485E-854B-AC1C1AF80DBC}" type="pres">
      <dgm:prSet presAssocID="{3D948F1D-C061-4558-9D5E-A9B3BE879B9F}" presName="node" presStyleLbl="node1" presStyleIdx="2" presStyleCnt="5">
        <dgm:presLayoutVars>
          <dgm:bulletEnabled val="1"/>
        </dgm:presLayoutVars>
      </dgm:prSet>
      <dgm:spPr/>
      <dgm:t>
        <a:bodyPr/>
        <a:lstStyle/>
        <a:p>
          <a:endParaRPr lang="es-ES"/>
        </a:p>
      </dgm:t>
    </dgm:pt>
    <dgm:pt modelId="{6FF13ECA-878C-4444-B6AC-7DF5C82EE6F7}" type="pres">
      <dgm:prSet presAssocID="{EDC8DE15-D0E4-486C-8675-78DF5599FF62}" presName="sibTrans" presStyleCnt="0"/>
      <dgm:spPr/>
    </dgm:pt>
    <dgm:pt modelId="{E2E91D6B-E27A-462C-91A3-CF5D1D0A09F3}" type="pres">
      <dgm:prSet presAssocID="{DB11D745-F844-43DB-94FE-985FBB6FB45A}" presName="node" presStyleLbl="node1" presStyleIdx="3" presStyleCnt="5">
        <dgm:presLayoutVars>
          <dgm:bulletEnabled val="1"/>
        </dgm:presLayoutVars>
      </dgm:prSet>
      <dgm:spPr/>
      <dgm:t>
        <a:bodyPr/>
        <a:lstStyle/>
        <a:p>
          <a:endParaRPr lang="es-ES"/>
        </a:p>
      </dgm:t>
    </dgm:pt>
    <dgm:pt modelId="{9F766950-9BA4-46FD-BB56-E1B63B2D5D88}" type="pres">
      <dgm:prSet presAssocID="{423BE36A-3287-4297-8F24-3711E055553C}" presName="sibTrans" presStyleCnt="0"/>
      <dgm:spPr/>
    </dgm:pt>
    <dgm:pt modelId="{C4C11B4A-FDA4-4EBA-9121-C2B87D243448}" type="pres">
      <dgm:prSet presAssocID="{BE0A42C0-B0EE-4EC4-8969-064F4AD4709F}" presName="node" presStyleLbl="node1" presStyleIdx="4" presStyleCnt="5">
        <dgm:presLayoutVars>
          <dgm:bulletEnabled val="1"/>
        </dgm:presLayoutVars>
      </dgm:prSet>
      <dgm:spPr/>
      <dgm:t>
        <a:bodyPr/>
        <a:lstStyle/>
        <a:p>
          <a:endParaRPr lang="es-ES"/>
        </a:p>
      </dgm:t>
    </dgm:pt>
  </dgm:ptLst>
  <dgm:cxnLst>
    <dgm:cxn modelId="{80DF3248-8B36-4BFF-B38F-10D383FB23AA}" type="presOf" srcId="{DB11D745-F844-43DB-94FE-985FBB6FB45A}" destId="{E2E91D6B-E27A-462C-91A3-CF5D1D0A09F3}" srcOrd="0" destOrd="0" presId="urn:microsoft.com/office/officeart/2005/8/layout/default"/>
    <dgm:cxn modelId="{74714B53-D449-4B95-8C0D-ED13DED8ACAC}" srcId="{C3BED31A-60C5-4EAE-AC4A-0CAF7F01BD25}" destId="{7694F614-4229-43ED-83E0-F7C17E83B577}" srcOrd="0" destOrd="0" parTransId="{D15472AD-5965-4E6D-88ED-CB106D6F76DC}" sibTransId="{A4A038C6-7387-48C1-82CF-7F8DCB1A7430}"/>
    <dgm:cxn modelId="{593E4465-5E8B-4AE9-B33D-17268F0FB158}" type="presOf" srcId="{7694F614-4229-43ED-83E0-F7C17E83B577}" destId="{85F57A11-17D6-4FAD-8254-410468ED133B}" srcOrd="0" destOrd="0" presId="urn:microsoft.com/office/officeart/2005/8/layout/default"/>
    <dgm:cxn modelId="{8290D1FF-0DBB-415E-B79C-6C7335B166F8}" srcId="{C3BED31A-60C5-4EAE-AC4A-0CAF7F01BD25}" destId="{DB11D745-F844-43DB-94FE-985FBB6FB45A}" srcOrd="3" destOrd="0" parTransId="{FCE54C15-3472-4AE8-9BAC-535A0EED95A4}" sibTransId="{423BE36A-3287-4297-8F24-3711E055553C}"/>
    <dgm:cxn modelId="{BD6C9872-99E7-4184-9461-E6423C05214F}" type="presOf" srcId="{C3BED31A-60C5-4EAE-AC4A-0CAF7F01BD25}" destId="{1F91215F-52B0-4B51-A36B-C2FD245747DD}" srcOrd="0" destOrd="0" presId="urn:microsoft.com/office/officeart/2005/8/layout/default"/>
    <dgm:cxn modelId="{FA761F41-8F3B-48E4-B581-9C9C59F35F67}" srcId="{C3BED31A-60C5-4EAE-AC4A-0CAF7F01BD25}" destId="{BE0A42C0-B0EE-4EC4-8969-064F4AD4709F}" srcOrd="4" destOrd="0" parTransId="{F4228995-CBD8-404A-844A-3A62BE879A8D}" sibTransId="{E1E34C28-1244-4F6C-BD3E-0ACD1158B263}"/>
    <dgm:cxn modelId="{DC64F4EE-A985-427C-AECA-BDE2F30348EB}" srcId="{C3BED31A-60C5-4EAE-AC4A-0CAF7F01BD25}" destId="{3D948F1D-C061-4558-9D5E-A9B3BE879B9F}" srcOrd="2" destOrd="0" parTransId="{22D56A20-8412-412C-848C-1322FE51A06B}" sibTransId="{EDC8DE15-D0E4-486C-8675-78DF5599FF62}"/>
    <dgm:cxn modelId="{29376248-331F-4DDF-9760-1C2C59FABE01}" type="presOf" srcId="{2EF3D811-4FA7-45F1-A468-BE72E2F71781}" destId="{0C654DDD-A819-461D-8E07-9EBC7540776A}" srcOrd="0" destOrd="0" presId="urn:microsoft.com/office/officeart/2005/8/layout/default"/>
    <dgm:cxn modelId="{E14B8B5D-508E-4BBD-A4C4-39F041273AC7}" type="presOf" srcId="{3D948F1D-C061-4558-9D5E-A9B3BE879B9F}" destId="{BBB050DF-51C4-485E-854B-AC1C1AF80DBC}" srcOrd="0" destOrd="0" presId="urn:microsoft.com/office/officeart/2005/8/layout/default"/>
    <dgm:cxn modelId="{C737167B-6B86-4879-A953-ABDBD11A2A57}" type="presOf" srcId="{BE0A42C0-B0EE-4EC4-8969-064F4AD4709F}" destId="{C4C11B4A-FDA4-4EBA-9121-C2B87D243448}" srcOrd="0" destOrd="0" presId="urn:microsoft.com/office/officeart/2005/8/layout/default"/>
    <dgm:cxn modelId="{767C7C5C-D3E5-49F9-AD91-D71422A799DB}" srcId="{C3BED31A-60C5-4EAE-AC4A-0CAF7F01BD25}" destId="{2EF3D811-4FA7-45F1-A468-BE72E2F71781}" srcOrd="1" destOrd="0" parTransId="{65962387-3DD5-4EA0-B10D-22786458482D}" sibTransId="{0FBCE1C7-75DE-4F64-B145-4B7022BA93BC}"/>
    <dgm:cxn modelId="{E0D88F17-405E-4D96-9302-0304A83A6ACB}" type="presParOf" srcId="{1F91215F-52B0-4B51-A36B-C2FD245747DD}" destId="{85F57A11-17D6-4FAD-8254-410468ED133B}" srcOrd="0" destOrd="0" presId="urn:microsoft.com/office/officeart/2005/8/layout/default"/>
    <dgm:cxn modelId="{D0D92C9A-D914-49D9-A7F4-CA4A2E602E26}" type="presParOf" srcId="{1F91215F-52B0-4B51-A36B-C2FD245747DD}" destId="{E8F8431E-C11E-4AA4-85E3-6260CE46AC76}" srcOrd="1" destOrd="0" presId="urn:microsoft.com/office/officeart/2005/8/layout/default"/>
    <dgm:cxn modelId="{25895A8B-14C6-460B-B928-A6FC6DBE2DC7}" type="presParOf" srcId="{1F91215F-52B0-4B51-A36B-C2FD245747DD}" destId="{0C654DDD-A819-461D-8E07-9EBC7540776A}" srcOrd="2" destOrd="0" presId="urn:microsoft.com/office/officeart/2005/8/layout/default"/>
    <dgm:cxn modelId="{0A26E465-2FFF-4EBA-8D95-AD27938BE904}" type="presParOf" srcId="{1F91215F-52B0-4B51-A36B-C2FD245747DD}" destId="{70890553-87A0-4FA9-9E91-700C094AA4B8}" srcOrd="3" destOrd="0" presId="urn:microsoft.com/office/officeart/2005/8/layout/default"/>
    <dgm:cxn modelId="{AF66B13D-04CE-4B13-940D-47A05D29EAE7}" type="presParOf" srcId="{1F91215F-52B0-4B51-A36B-C2FD245747DD}" destId="{BBB050DF-51C4-485E-854B-AC1C1AF80DBC}" srcOrd="4" destOrd="0" presId="urn:microsoft.com/office/officeart/2005/8/layout/default"/>
    <dgm:cxn modelId="{B692E56F-4D21-43B7-81BD-FC437BB04BC0}" type="presParOf" srcId="{1F91215F-52B0-4B51-A36B-C2FD245747DD}" destId="{6FF13ECA-878C-4444-B6AC-7DF5C82EE6F7}" srcOrd="5" destOrd="0" presId="urn:microsoft.com/office/officeart/2005/8/layout/default"/>
    <dgm:cxn modelId="{361447FD-97BC-4909-A4A4-FFC43987D50B}" type="presParOf" srcId="{1F91215F-52B0-4B51-A36B-C2FD245747DD}" destId="{E2E91D6B-E27A-462C-91A3-CF5D1D0A09F3}" srcOrd="6" destOrd="0" presId="urn:microsoft.com/office/officeart/2005/8/layout/default"/>
    <dgm:cxn modelId="{7258F291-43A0-4BCF-815B-E100C06F82D1}" type="presParOf" srcId="{1F91215F-52B0-4B51-A36B-C2FD245747DD}" destId="{9F766950-9BA4-46FD-BB56-E1B63B2D5D88}" srcOrd="7" destOrd="0" presId="urn:microsoft.com/office/officeart/2005/8/layout/default"/>
    <dgm:cxn modelId="{C04958EE-4DA2-49D6-9BAE-3ACD601DDD56}" type="presParOf" srcId="{1F91215F-52B0-4B51-A36B-C2FD245747DD}" destId="{C4C11B4A-FDA4-4EBA-9121-C2B87D24344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9B2929-70F5-4E49-8FFA-134405743E08}"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1F8654BC-4008-4C55-B58E-878968846D0D}">
      <dgm:prSet phldrT="[Texto]"/>
      <dgm:spPr/>
      <dgm:t>
        <a:bodyPr/>
        <a:lstStyle/>
        <a:p>
          <a:r>
            <a:rPr lang="es-ES" dirty="0" smtClean="0"/>
            <a:t>El mundo, tal como existe en el presente, no responde al proyecto de Dios.</a:t>
          </a:r>
          <a:endParaRPr lang="es-ES" dirty="0"/>
        </a:p>
      </dgm:t>
    </dgm:pt>
    <dgm:pt modelId="{ED10041D-C783-4D3D-B07D-56AC0D0E4F3D}" type="parTrans" cxnId="{0B66CF07-A744-4978-A556-4B072BD26F60}">
      <dgm:prSet/>
      <dgm:spPr/>
      <dgm:t>
        <a:bodyPr/>
        <a:lstStyle/>
        <a:p>
          <a:endParaRPr lang="es-ES"/>
        </a:p>
      </dgm:t>
    </dgm:pt>
    <dgm:pt modelId="{10C28588-F012-47AB-A87C-73C138BC2739}" type="sibTrans" cxnId="{0B66CF07-A744-4978-A556-4B072BD26F60}">
      <dgm:prSet/>
      <dgm:spPr/>
      <dgm:t>
        <a:bodyPr/>
        <a:lstStyle/>
        <a:p>
          <a:endParaRPr lang="es-ES"/>
        </a:p>
      </dgm:t>
    </dgm:pt>
    <dgm:pt modelId="{747EEE91-49C6-4335-85BC-EB7F9A5BF625}">
      <dgm:prSet phldrT="[Texto]"/>
      <dgm:spPr/>
      <dgm:t>
        <a:bodyPr/>
        <a:lstStyle/>
        <a:p>
          <a:r>
            <a:rPr lang="es-ES" dirty="0" smtClean="0"/>
            <a:t>El mundo nuevo que se ha iniciado con la resurrección de Cristo, un mundo nuevo, liberado y glorioso, está todavía por llegar en plenitud. </a:t>
          </a:r>
          <a:endParaRPr lang="es-ES" dirty="0"/>
        </a:p>
      </dgm:t>
    </dgm:pt>
    <dgm:pt modelId="{9FB8985E-3E17-4C86-89BF-D2849FAAA73B}" type="parTrans" cxnId="{4DFFA962-B1C5-438C-B68E-21025763B086}">
      <dgm:prSet/>
      <dgm:spPr/>
      <dgm:t>
        <a:bodyPr/>
        <a:lstStyle/>
        <a:p>
          <a:endParaRPr lang="es-ES"/>
        </a:p>
      </dgm:t>
    </dgm:pt>
    <dgm:pt modelId="{95F9B4F2-7DF0-4FFB-B749-DE1BB29D8EBA}" type="sibTrans" cxnId="{4DFFA962-B1C5-438C-B68E-21025763B086}">
      <dgm:prSet/>
      <dgm:spPr/>
      <dgm:t>
        <a:bodyPr/>
        <a:lstStyle/>
        <a:p>
          <a:endParaRPr lang="es-ES"/>
        </a:p>
      </dgm:t>
    </dgm:pt>
    <dgm:pt modelId="{8276907E-E60B-4B55-98AD-E432B108DFCA}">
      <dgm:prSet phldrT="[Texto]"/>
      <dgm:spPr/>
      <dgm:t>
        <a:bodyPr/>
        <a:lstStyle/>
        <a:p>
          <a:r>
            <a:rPr lang="es-ES" dirty="0" smtClean="0"/>
            <a:t>San Pablo describe la creación entera viviendo en la esperanza de ser liberada de la corrupción, “gimiendo, con dolores de parto” (Romanos 8,22).</a:t>
          </a:r>
          <a:endParaRPr lang="es-ES" dirty="0"/>
        </a:p>
      </dgm:t>
    </dgm:pt>
    <dgm:pt modelId="{4762E366-743B-4F62-94BC-CEA0B4285F12}" type="parTrans" cxnId="{93862568-A7A7-493E-92E2-500811C0861A}">
      <dgm:prSet/>
      <dgm:spPr/>
      <dgm:t>
        <a:bodyPr/>
        <a:lstStyle/>
        <a:p>
          <a:endParaRPr lang="es-ES"/>
        </a:p>
      </dgm:t>
    </dgm:pt>
    <dgm:pt modelId="{16BAA703-9581-44EB-BC90-6F61692822E4}" type="sibTrans" cxnId="{93862568-A7A7-493E-92E2-500811C0861A}">
      <dgm:prSet/>
      <dgm:spPr/>
      <dgm:t>
        <a:bodyPr/>
        <a:lstStyle/>
        <a:p>
          <a:endParaRPr lang="es-ES"/>
        </a:p>
      </dgm:t>
    </dgm:pt>
    <dgm:pt modelId="{890A1B92-EF9F-4E74-8F85-2A434A42D71F}">
      <dgm:prSet phldrT="[Texto]"/>
      <dgm:spPr/>
      <dgm:t>
        <a:bodyPr/>
        <a:lstStyle/>
        <a:p>
          <a:r>
            <a:rPr lang="es-ES" dirty="0" smtClean="0"/>
            <a:t>Los sufrimientos del mundo presente son como los gemidos que ya preanuncian el nacimiento de ese mundo totalmente libre y renovado. A los gemidos de la creación se unen nuestros propios gemidos anhelantes de liberación: “También nosotros, los que poseemos las primicias del Espíritu, gemimos en nuestro interior suspirando para que Dios nos haga sus hijos y libere nuestro cuerpo” (Romanos 8,23-24).</a:t>
          </a:r>
          <a:endParaRPr lang="es-ES" dirty="0"/>
        </a:p>
      </dgm:t>
    </dgm:pt>
    <dgm:pt modelId="{9781014C-F4BF-4C46-894D-9C15444A6E8C}" type="parTrans" cxnId="{07CAADAE-A9F6-421C-B53A-9853ACA85670}">
      <dgm:prSet/>
      <dgm:spPr/>
      <dgm:t>
        <a:bodyPr/>
        <a:lstStyle/>
        <a:p>
          <a:endParaRPr lang="es-ES"/>
        </a:p>
      </dgm:t>
    </dgm:pt>
    <dgm:pt modelId="{1BD3A666-136C-4082-AB1D-9BF0FE23C168}" type="sibTrans" cxnId="{07CAADAE-A9F6-421C-B53A-9853ACA85670}">
      <dgm:prSet/>
      <dgm:spPr/>
      <dgm:t>
        <a:bodyPr/>
        <a:lstStyle/>
        <a:p>
          <a:endParaRPr lang="es-ES"/>
        </a:p>
      </dgm:t>
    </dgm:pt>
    <dgm:pt modelId="{D5376C88-4682-46F9-A413-9EFE0DA3D490}" type="pres">
      <dgm:prSet presAssocID="{139B2929-70F5-4E49-8FFA-134405743E08}" presName="diagram" presStyleCnt="0">
        <dgm:presLayoutVars>
          <dgm:dir/>
          <dgm:resizeHandles val="exact"/>
        </dgm:presLayoutVars>
      </dgm:prSet>
      <dgm:spPr/>
      <dgm:t>
        <a:bodyPr/>
        <a:lstStyle/>
        <a:p>
          <a:endParaRPr lang="es-ES"/>
        </a:p>
      </dgm:t>
    </dgm:pt>
    <dgm:pt modelId="{8DD8E7E8-DD3A-4B78-AF90-F66753DC6685}" type="pres">
      <dgm:prSet presAssocID="{1F8654BC-4008-4C55-B58E-878968846D0D}" presName="node" presStyleLbl="node1" presStyleIdx="0" presStyleCnt="4">
        <dgm:presLayoutVars>
          <dgm:bulletEnabled val="1"/>
        </dgm:presLayoutVars>
      </dgm:prSet>
      <dgm:spPr/>
      <dgm:t>
        <a:bodyPr/>
        <a:lstStyle/>
        <a:p>
          <a:endParaRPr lang="es-ES"/>
        </a:p>
      </dgm:t>
    </dgm:pt>
    <dgm:pt modelId="{4895D41A-A517-4AB7-BA76-C00B60368452}" type="pres">
      <dgm:prSet presAssocID="{10C28588-F012-47AB-A87C-73C138BC2739}" presName="sibTrans" presStyleCnt="0"/>
      <dgm:spPr/>
    </dgm:pt>
    <dgm:pt modelId="{50A02B65-7613-4096-AF83-6739006F3499}" type="pres">
      <dgm:prSet presAssocID="{747EEE91-49C6-4335-85BC-EB7F9A5BF625}" presName="node" presStyleLbl="node1" presStyleIdx="1" presStyleCnt="4">
        <dgm:presLayoutVars>
          <dgm:bulletEnabled val="1"/>
        </dgm:presLayoutVars>
      </dgm:prSet>
      <dgm:spPr/>
      <dgm:t>
        <a:bodyPr/>
        <a:lstStyle/>
        <a:p>
          <a:endParaRPr lang="es-ES"/>
        </a:p>
      </dgm:t>
    </dgm:pt>
    <dgm:pt modelId="{57F03135-35DD-4DEB-8952-67556D9A88A8}" type="pres">
      <dgm:prSet presAssocID="{95F9B4F2-7DF0-4FFB-B749-DE1BB29D8EBA}" presName="sibTrans" presStyleCnt="0"/>
      <dgm:spPr/>
    </dgm:pt>
    <dgm:pt modelId="{26FE492C-34C3-4D1D-B4E5-9EE9B1BB3368}" type="pres">
      <dgm:prSet presAssocID="{8276907E-E60B-4B55-98AD-E432B108DFCA}" presName="node" presStyleLbl="node1" presStyleIdx="2" presStyleCnt="4">
        <dgm:presLayoutVars>
          <dgm:bulletEnabled val="1"/>
        </dgm:presLayoutVars>
      </dgm:prSet>
      <dgm:spPr/>
      <dgm:t>
        <a:bodyPr/>
        <a:lstStyle/>
        <a:p>
          <a:endParaRPr lang="es-ES"/>
        </a:p>
      </dgm:t>
    </dgm:pt>
    <dgm:pt modelId="{D64DC40A-D495-45B4-9E34-2089781E88CB}" type="pres">
      <dgm:prSet presAssocID="{16BAA703-9581-44EB-BC90-6F61692822E4}" presName="sibTrans" presStyleCnt="0"/>
      <dgm:spPr/>
    </dgm:pt>
    <dgm:pt modelId="{FE63EF0E-411C-4D13-A5D7-1EB079714FAF}" type="pres">
      <dgm:prSet presAssocID="{890A1B92-EF9F-4E74-8F85-2A434A42D71F}" presName="node" presStyleLbl="node1" presStyleIdx="3" presStyleCnt="4">
        <dgm:presLayoutVars>
          <dgm:bulletEnabled val="1"/>
        </dgm:presLayoutVars>
      </dgm:prSet>
      <dgm:spPr/>
      <dgm:t>
        <a:bodyPr/>
        <a:lstStyle/>
        <a:p>
          <a:endParaRPr lang="es-ES"/>
        </a:p>
      </dgm:t>
    </dgm:pt>
  </dgm:ptLst>
  <dgm:cxnLst>
    <dgm:cxn modelId="{0B66CF07-A744-4978-A556-4B072BD26F60}" srcId="{139B2929-70F5-4E49-8FFA-134405743E08}" destId="{1F8654BC-4008-4C55-B58E-878968846D0D}" srcOrd="0" destOrd="0" parTransId="{ED10041D-C783-4D3D-B07D-56AC0D0E4F3D}" sibTransId="{10C28588-F012-47AB-A87C-73C138BC2739}"/>
    <dgm:cxn modelId="{93862568-A7A7-493E-92E2-500811C0861A}" srcId="{139B2929-70F5-4E49-8FFA-134405743E08}" destId="{8276907E-E60B-4B55-98AD-E432B108DFCA}" srcOrd="2" destOrd="0" parTransId="{4762E366-743B-4F62-94BC-CEA0B4285F12}" sibTransId="{16BAA703-9581-44EB-BC90-6F61692822E4}"/>
    <dgm:cxn modelId="{07CAADAE-A9F6-421C-B53A-9853ACA85670}" srcId="{139B2929-70F5-4E49-8FFA-134405743E08}" destId="{890A1B92-EF9F-4E74-8F85-2A434A42D71F}" srcOrd="3" destOrd="0" parTransId="{9781014C-F4BF-4C46-894D-9C15444A6E8C}" sibTransId="{1BD3A666-136C-4082-AB1D-9BF0FE23C168}"/>
    <dgm:cxn modelId="{4DFFA962-B1C5-438C-B68E-21025763B086}" srcId="{139B2929-70F5-4E49-8FFA-134405743E08}" destId="{747EEE91-49C6-4335-85BC-EB7F9A5BF625}" srcOrd="1" destOrd="0" parTransId="{9FB8985E-3E17-4C86-89BF-D2849FAAA73B}" sibTransId="{95F9B4F2-7DF0-4FFB-B749-DE1BB29D8EBA}"/>
    <dgm:cxn modelId="{AE4919A3-4233-426F-8290-CCD0D1F0CB8D}" type="presOf" srcId="{890A1B92-EF9F-4E74-8F85-2A434A42D71F}" destId="{FE63EF0E-411C-4D13-A5D7-1EB079714FAF}" srcOrd="0" destOrd="0" presId="urn:microsoft.com/office/officeart/2005/8/layout/default"/>
    <dgm:cxn modelId="{57C5BF27-872F-443B-9C3D-E0A254E4D731}" type="presOf" srcId="{1F8654BC-4008-4C55-B58E-878968846D0D}" destId="{8DD8E7E8-DD3A-4B78-AF90-F66753DC6685}" srcOrd="0" destOrd="0" presId="urn:microsoft.com/office/officeart/2005/8/layout/default"/>
    <dgm:cxn modelId="{AD8049B5-8821-4864-8E90-C0D14B9ABCD9}" type="presOf" srcId="{8276907E-E60B-4B55-98AD-E432B108DFCA}" destId="{26FE492C-34C3-4D1D-B4E5-9EE9B1BB3368}" srcOrd="0" destOrd="0" presId="urn:microsoft.com/office/officeart/2005/8/layout/default"/>
    <dgm:cxn modelId="{966BFEF9-8D0D-48D9-9924-F6EBB62788FE}" type="presOf" srcId="{747EEE91-49C6-4335-85BC-EB7F9A5BF625}" destId="{50A02B65-7613-4096-AF83-6739006F3499}" srcOrd="0" destOrd="0" presId="urn:microsoft.com/office/officeart/2005/8/layout/default"/>
    <dgm:cxn modelId="{519786A8-43B9-4AD4-888A-7B60E06C7B70}" type="presOf" srcId="{139B2929-70F5-4E49-8FFA-134405743E08}" destId="{D5376C88-4682-46F9-A413-9EFE0DA3D490}" srcOrd="0" destOrd="0" presId="urn:microsoft.com/office/officeart/2005/8/layout/default"/>
    <dgm:cxn modelId="{F8426630-53CB-4A0C-AB92-74FEE0F680F1}" type="presParOf" srcId="{D5376C88-4682-46F9-A413-9EFE0DA3D490}" destId="{8DD8E7E8-DD3A-4B78-AF90-F66753DC6685}" srcOrd="0" destOrd="0" presId="urn:microsoft.com/office/officeart/2005/8/layout/default"/>
    <dgm:cxn modelId="{0B6C24A8-C285-462B-A3E9-A45C2E690F0C}" type="presParOf" srcId="{D5376C88-4682-46F9-A413-9EFE0DA3D490}" destId="{4895D41A-A517-4AB7-BA76-C00B60368452}" srcOrd="1" destOrd="0" presId="urn:microsoft.com/office/officeart/2005/8/layout/default"/>
    <dgm:cxn modelId="{83C62CCF-78EA-4C8D-80CF-77BEB3C70488}" type="presParOf" srcId="{D5376C88-4682-46F9-A413-9EFE0DA3D490}" destId="{50A02B65-7613-4096-AF83-6739006F3499}" srcOrd="2" destOrd="0" presId="urn:microsoft.com/office/officeart/2005/8/layout/default"/>
    <dgm:cxn modelId="{0812037D-114A-4399-A57D-8C83986ED1C9}" type="presParOf" srcId="{D5376C88-4682-46F9-A413-9EFE0DA3D490}" destId="{57F03135-35DD-4DEB-8952-67556D9A88A8}" srcOrd="3" destOrd="0" presId="urn:microsoft.com/office/officeart/2005/8/layout/default"/>
    <dgm:cxn modelId="{9C275BF5-1301-47A8-936E-515C9BD372FD}" type="presParOf" srcId="{D5376C88-4682-46F9-A413-9EFE0DA3D490}" destId="{26FE492C-34C3-4D1D-B4E5-9EE9B1BB3368}" srcOrd="4" destOrd="0" presId="urn:microsoft.com/office/officeart/2005/8/layout/default"/>
    <dgm:cxn modelId="{CE4E4E59-9540-4B2B-A745-508B519D71D2}" type="presParOf" srcId="{D5376C88-4682-46F9-A413-9EFE0DA3D490}" destId="{D64DC40A-D495-45B4-9E34-2089781E88CB}" srcOrd="5" destOrd="0" presId="urn:microsoft.com/office/officeart/2005/8/layout/default"/>
    <dgm:cxn modelId="{1327EF02-7DFC-43B5-B7F0-F38BD89E6BF0}" type="presParOf" srcId="{D5376C88-4682-46F9-A413-9EFE0DA3D490}" destId="{FE63EF0E-411C-4D13-A5D7-1EB079714FA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DBADEF-B4FA-4E7A-9838-FC5D83315FB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A2D82B6D-3333-485D-ACE7-ECDB26B1AA89}">
      <dgm:prSet phldrT="[Texto]"/>
      <dgm:spPr/>
      <dgm:t>
        <a:bodyPr/>
        <a:lstStyle/>
        <a:p>
          <a:r>
            <a:rPr lang="es-ES" dirty="0" smtClean="0"/>
            <a:t>Los creyentes, que hemos recibido el Espíritu Santo, hemos recibido las </a:t>
          </a:r>
          <a:r>
            <a:rPr lang="es-ES" i="1" dirty="0" smtClean="0"/>
            <a:t>primicias</a:t>
          </a:r>
          <a:r>
            <a:rPr lang="es-ES" dirty="0" smtClean="0"/>
            <a:t>, poseemos ya la anticipación y la garantía de la plena realización de la salvación. </a:t>
          </a:r>
          <a:endParaRPr lang="es-ES" dirty="0"/>
        </a:p>
      </dgm:t>
    </dgm:pt>
    <dgm:pt modelId="{3ECADC88-24B7-4C88-B6CE-525FE2CFCBCE}" type="parTrans" cxnId="{6820E223-6570-400F-9A24-0AABF9A10BBE}">
      <dgm:prSet/>
      <dgm:spPr/>
      <dgm:t>
        <a:bodyPr/>
        <a:lstStyle/>
        <a:p>
          <a:endParaRPr lang="es-ES"/>
        </a:p>
      </dgm:t>
    </dgm:pt>
    <dgm:pt modelId="{EEF4ECF6-F1AC-4E45-B0D4-D0A69AE03A0C}" type="sibTrans" cxnId="{6820E223-6570-400F-9A24-0AABF9A10BBE}">
      <dgm:prSet/>
      <dgm:spPr/>
      <dgm:t>
        <a:bodyPr/>
        <a:lstStyle/>
        <a:p>
          <a:endParaRPr lang="es-ES"/>
        </a:p>
      </dgm:t>
    </dgm:pt>
    <dgm:pt modelId="{CD15BFBB-1A64-4F3B-A33B-7290F654DE3D}">
      <dgm:prSet phldrT="[Texto]"/>
      <dgm:spPr/>
      <dgm:t>
        <a:bodyPr/>
        <a:lstStyle/>
        <a:p>
          <a:r>
            <a:rPr lang="es-ES" dirty="0" smtClean="0"/>
            <a:t>Esperamos la transformación gloriosa del mundo y de nuestra existencia, pero desde ahora participamos ya de esa condición de liberación final: “Ya estamos salvados, aunque solo en esperanza; y es claro que la esperanza que se ve, no es propiamente esperanza, pues ¿quién espera lo que tiene ante los ojos?” (Romanos 8,24-25). </a:t>
          </a:r>
          <a:endParaRPr lang="es-ES" dirty="0"/>
        </a:p>
      </dgm:t>
    </dgm:pt>
    <dgm:pt modelId="{20FB4BF0-4103-4C5B-A6AB-E2105B36EE46}" type="parTrans" cxnId="{ED4EC707-653D-4AD0-A453-A67AA948716D}">
      <dgm:prSet/>
      <dgm:spPr/>
      <dgm:t>
        <a:bodyPr/>
        <a:lstStyle/>
        <a:p>
          <a:endParaRPr lang="es-ES"/>
        </a:p>
      </dgm:t>
    </dgm:pt>
    <dgm:pt modelId="{248522EC-C5BC-4F5B-9A19-42974C3188F6}" type="sibTrans" cxnId="{ED4EC707-653D-4AD0-A453-A67AA948716D}">
      <dgm:prSet/>
      <dgm:spPr/>
      <dgm:t>
        <a:bodyPr/>
        <a:lstStyle/>
        <a:p>
          <a:endParaRPr lang="es-ES"/>
        </a:p>
      </dgm:t>
    </dgm:pt>
    <dgm:pt modelId="{7D7BB6B1-469A-42D4-B3C1-BF207D3C2ACC}">
      <dgm:prSet phldrT="[Texto]"/>
      <dgm:spPr/>
      <dgm:t>
        <a:bodyPr/>
        <a:lstStyle/>
        <a:p>
          <a:r>
            <a:rPr lang="es-ES" dirty="0" smtClean="0"/>
            <a:t>La salvación cristiana no se identifica totalmente con lo que ahora podemos ver, sino con lo que, aun creyendo, no vemos todavía. </a:t>
          </a:r>
          <a:endParaRPr lang="es-ES" dirty="0"/>
        </a:p>
      </dgm:t>
    </dgm:pt>
    <dgm:pt modelId="{A2618C51-584A-4EE9-9E07-66162D8CFBAF}" type="parTrans" cxnId="{F4624DCD-B21B-4E45-9C53-B49E1942AB7A}">
      <dgm:prSet/>
      <dgm:spPr/>
      <dgm:t>
        <a:bodyPr/>
        <a:lstStyle/>
        <a:p>
          <a:endParaRPr lang="es-ES"/>
        </a:p>
      </dgm:t>
    </dgm:pt>
    <dgm:pt modelId="{DD873232-196A-482B-92DE-3EB9BDF34040}" type="sibTrans" cxnId="{F4624DCD-B21B-4E45-9C53-B49E1942AB7A}">
      <dgm:prSet/>
      <dgm:spPr/>
      <dgm:t>
        <a:bodyPr/>
        <a:lstStyle/>
        <a:p>
          <a:endParaRPr lang="es-ES"/>
        </a:p>
      </dgm:t>
    </dgm:pt>
    <dgm:pt modelId="{531B19AB-E7BC-4507-8FC9-BA464E421385}">
      <dgm:prSet phldrT="[Texto]"/>
      <dgm:spPr/>
      <dgm:t>
        <a:bodyPr/>
        <a:lstStyle/>
        <a:p>
          <a:r>
            <a:rPr lang="es-ES" smtClean="0"/>
            <a:t>La esperanza cristiana se contrapone tanto a una vaga expectativa, vacía de contenido, como a la posesión visible y completa del don de Dios. </a:t>
          </a:r>
          <a:endParaRPr lang="es-ES" dirty="0"/>
        </a:p>
      </dgm:t>
    </dgm:pt>
    <dgm:pt modelId="{5422DC53-2546-43F4-BF78-C3C91AEAC04D}" type="parTrans" cxnId="{86FD2239-9829-4DFC-9B2E-F86D88D01BA3}">
      <dgm:prSet/>
      <dgm:spPr/>
      <dgm:t>
        <a:bodyPr/>
        <a:lstStyle/>
        <a:p>
          <a:endParaRPr lang="es-ES"/>
        </a:p>
      </dgm:t>
    </dgm:pt>
    <dgm:pt modelId="{E1F4D4FE-980A-45E1-966A-68234A0778F6}" type="sibTrans" cxnId="{86FD2239-9829-4DFC-9B2E-F86D88D01BA3}">
      <dgm:prSet/>
      <dgm:spPr/>
      <dgm:t>
        <a:bodyPr/>
        <a:lstStyle/>
        <a:p>
          <a:endParaRPr lang="es-ES"/>
        </a:p>
      </dgm:t>
    </dgm:pt>
    <dgm:pt modelId="{87CB5846-2954-4A5D-8427-2C487EECD523}" type="pres">
      <dgm:prSet presAssocID="{4CDBADEF-B4FA-4E7A-9838-FC5D83315FB0}" presName="Name0" presStyleCnt="0">
        <dgm:presLayoutVars>
          <dgm:dir/>
          <dgm:resizeHandles val="exact"/>
        </dgm:presLayoutVars>
      </dgm:prSet>
      <dgm:spPr/>
      <dgm:t>
        <a:bodyPr/>
        <a:lstStyle/>
        <a:p>
          <a:endParaRPr lang="es-ES"/>
        </a:p>
      </dgm:t>
    </dgm:pt>
    <dgm:pt modelId="{6A5ED07F-E057-4EEF-85EB-50E33A9FABB8}" type="pres">
      <dgm:prSet presAssocID="{A2D82B6D-3333-485D-ACE7-ECDB26B1AA89}" presName="composite" presStyleCnt="0"/>
      <dgm:spPr/>
    </dgm:pt>
    <dgm:pt modelId="{E23D09DA-65A9-47DA-9E18-E41499911D35}" type="pres">
      <dgm:prSet presAssocID="{A2D82B6D-3333-485D-ACE7-ECDB26B1AA89}" presName="rect1" presStyleLbl="trAlignAcc1" presStyleIdx="0" presStyleCnt="4">
        <dgm:presLayoutVars>
          <dgm:bulletEnabled val="1"/>
        </dgm:presLayoutVars>
      </dgm:prSet>
      <dgm:spPr/>
      <dgm:t>
        <a:bodyPr/>
        <a:lstStyle/>
        <a:p>
          <a:endParaRPr lang="es-ES"/>
        </a:p>
      </dgm:t>
    </dgm:pt>
    <dgm:pt modelId="{08CDF136-5D85-402C-9357-132DEFF232B7}" type="pres">
      <dgm:prSet presAssocID="{A2D82B6D-3333-485D-ACE7-ECDB26B1AA89}" presName="rect2" presStyleLbl="fgImgPlace1" presStyleIdx="0" presStyleCnt="4"/>
      <dgm:spPr/>
    </dgm:pt>
    <dgm:pt modelId="{B2BCDFFC-37F5-4280-B15D-F2CC060E415E}" type="pres">
      <dgm:prSet presAssocID="{EEF4ECF6-F1AC-4E45-B0D4-D0A69AE03A0C}" presName="sibTrans" presStyleCnt="0"/>
      <dgm:spPr/>
    </dgm:pt>
    <dgm:pt modelId="{6E6FB1BB-D9C8-43D9-800F-11B74402CC4A}" type="pres">
      <dgm:prSet presAssocID="{CD15BFBB-1A64-4F3B-A33B-7290F654DE3D}" presName="composite" presStyleCnt="0"/>
      <dgm:spPr/>
    </dgm:pt>
    <dgm:pt modelId="{1EA6BD82-E789-48E2-B22F-B1AADC7751C2}" type="pres">
      <dgm:prSet presAssocID="{CD15BFBB-1A64-4F3B-A33B-7290F654DE3D}" presName="rect1" presStyleLbl="trAlignAcc1" presStyleIdx="1" presStyleCnt="4">
        <dgm:presLayoutVars>
          <dgm:bulletEnabled val="1"/>
        </dgm:presLayoutVars>
      </dgm:prSet>
      <dgm:spPr/>
      <dgm:t>
        <a:bodyPr/>
        <a:lstStyle/>
        <a:p>
          <a:endParaRPr lang="es-ES"/>
        </a:p>
      </dgm:t>
    </dgm:pt>
    <dgm:pt modelId="{01FB9BB3-46C6-401D-B8B6-2EECED963DC1}" type="pres">
      <dgm:prSet presAssocID="{CD15BFBB-1A64-4F3B-A33B-7290F654DE3D}" presName="rect2" presStyleLbl="fgImgPlace1" presStyleIdx="1" presStyleCnt="4"/>
      <dgm:spPr/>
    </dgm:pt>
    <dgm:pt modelId="{32D85F81-D71E-4592-9547-38EE73E98959}" type="pres">
      <dgm:prSet presAssocID="{248522EC-C5BC-4F5B-9A19-42974C3188F6}" presName="sibTrans" presStyleCnt="0"/>
      <dgm:spPr/>
    </dgm:pt>
    <dgm:pt modelId="{A9673E82-FC10-4018-B851-46F37D076A17}" type="pres">
      <dgm:prSet presAssocID="{7D7BB6B1-469A-42D4-B3C1-BF207D3C2ACC}" presName="composite" presStyleCnt="0"/>
      <dgm:spPr/>
    </dgm:pt>
    <dgm:pt modelId="{95057AE3-FB49-4585-BA75-BF1A6A1E687E}" type="pres">
      <dgm:prSet presAssocID="{7D7BB6B1-469A-42D4-B3C1-BF207D3C2ACC}" presName="rect1" presStyleLbl="trAlignAcc1" presStyleIdx="2" presStyleCnt="4">
        <dgm:presLayoutVars>
          <dgm:bulletEnabled val="1"/>
        </dgm:presLayoutVars>
      </dgm:prSet>
      <dgm:spPr/>
      <dgm:t>
        <a:bodyPr/>
        <a:lstStyle/>
        <a:p>
          <a:endParaRPr lang="es-ES"/>
        </a:p>
      </dgm:t>
    </dgm:pt>
    <dgm:pt modelId="{FB0C85DD-190C-4CFC-A624-161209D9734F}" type="pres">
      <dgm:prSet presAssocID="{7D7BB6B1-469A-42D4-B3C1-BF207D3C2ACC}" presName="rect2" presStyleLbl="fgImgPlace1" presStyleIdx="2" presStyleCnt="4"/>
      <dgm:spPr/>
    </dgm:pt>
    <dgm:pt modelId="{DF0B7C74-C42C-44E5-ACC0-6B1658415C7C}" type="pres">
      <dgm:prSet presAssocID="{DD873232-196A-482B-92DE-3EB9BDF34040}" presName="sibTrans" presStyleCnt="0"/>
      <dgm:spPr/>
    </dgm:pt>
    <dgm:pt modelId="{93A3C216-FB89-49E6-AFC0-2949A175036A}" type="pres">
      <dgm:prSet presAssocID="{531B19AB-E7BC-4507-8FC9-BA464E421385}" presName="composite" presStyleCnt="0"/>
      <dgm:spPr/>
    </dgm:pt>
    <dgm:pt modelId="{7E674236-0741-4B60-BA78-9E1BBAE7B344}" type="pres">
      <dgm:prSet presAssocID="{531B19AB-E7BC-4507-8FC9-BA464E421385}" presName="rect1" presStyleLbl="trAlignAcc1" presStyleIdx="3" presStyleCnt="4">
        <dgm:presLayoutVars>
          <dgm:bulletEnabled val="1"/>
        </dgm:presLayoutVars>
      </dgm:prSet>
      <dgm:spPr/>
      <dgm:t>
        <a:bodyPr/>
        <a:lstStyle/>
        <a:p>
          <a:endParaRPr lang="es-ES"/>
        </a:p>
      </dgm:t>
    </dgm:pt>
    <dgm:pt modelId="{C7F84729-37A1-4FD5-8F77-CB08C70FDD4C}" type="pres">
      <dgm:prSet presAssocID="{531B19AB-E7BC-4507-8FC9-BA464E421385}" presName="rect2" presStyleLbl="fgImgPlace1" presStyleIdx="3" presStyleCnt="4"/>
      <dgm:spPr/>
    </dgm:pt>
  </dgm:ptLst>
  <dgm:cxnLst>
    <dgm:cxn modelId="{63F9FA81-6B1B-409E-A0B7-D035D37BCACB}" type="presOf" srcId="{7D7BB6B1-469A-42D4-B3C1-BF207D3C2ACC}" destId="{95057AE3-FB49-4585-BA75-BF1A6A1E687E}" srcOrd="0" destOrd="0" presId="urn:microsoft.com/office/officeart/2008/layout/PictureStrips"/>
    <dgm:cxn modelId="{A8F5D915-7099-41AE-B4D6-D1A5BF90B338}" type="presOf" srcId="{A2D82B6D-3333-485D-ACE7-ECDB26B1AA89}" destId="{E23D09DA-65A9-47DA-9E18-E41499911D35}" srcOrd="0" destOrd="0" presId="urn:microsoft.com/office/officeart/2008/layout/PictureStrips"/>
    <dgm:cxn modelId="{DE25B633-4826-4B19-947C-6482BE906CC4}" type="presOf" srcId="{4CDBADEF-B4FA-4E7A-9838-FC5D83315FB0}" destId="{87CB5846-2954-4A5D-8427-2C487EECD523}" srcOrd="0" destOrd="0" presId="urn:microsoft.com/office/officeart/2008/layout/PictureStrips"/>
    <dgm:cxn modelId="{F4624DCD-B21B-4E45-9C53-B49E1942AB7A}" srcId="{4CDBADEF-B4FA-4E7A-9838-FC5D83315FB0}" destId="{7D7BB6B1-469A-42D4-B3C1-BF207D3C2ACC}" srcOrd="2" destOrd="0" parTransId="{A2618C51-584A-4EE9-9E07-66162D8CFBAF}" sibTransId="{DD873232-196A-482B-92DE-3EB9BDF34040}"/>
    <dgm:cxn modelId="{6820E223-6570-400F-9A24-0AABF9A10BBE}" srcId="{4CDBADEF-B4FA-4E7A-9838-FC5D83315FB0}" destId="{A2D82B6D-3333-485D-ACE7-ECDB26B1AA89}" srcOrd="0" destOrd="0" parTransId="{3ECADC88-24B7-4C88-B6CE-525FE2CFCBCE}" sibTransId="{EEF4ECF6-F1AC-4E45-B0D4-D0A69AE03A0C}"/>
    <dgm:cxn modelId="{86FD2239-9829-4DFC-9B2E-F86D88D01BA3}" srcId="{4CDBADEF-B4FA-4E7A-9838-FC5D83315FB0}" destId="{531B19AB-E7BC-4507-8FC9-BA464E421385}" srcOrd="3" destOrd="0" parTransId="{5422DC53-2546-43F4-BF78-C3C91AEAC04D}" sibTransId="{E1F4D4FE-980A-45E1-966A-68234A0778F6}"/>
    <dgm:cxn modelId="{ED4EC707-653D-4AD0-A453-A67AA948716D}" srcId="{4CDBADEF-B4FA-4E7A-9838-FC5D83315FB0}" destId="{CD15BFBB-1A64-4F3B-A33B-7290F654DE3D}" srcOrd="1" destOrd="0" parTransId="{20FB4BF0-4103-4C5B-A6AB-E2105B36EE46}" sibTransId="{248522EC-C5BC-4F5B-9A19-42974C3188F6}"/>
    <dgm:cxn modelId="{0BC5661E-E45D-48D0-BE6B-6E7FA7AEBADD}" type="presOf" srcId="{531B19AB-E7BC-4507-8FC9-BA464E421385}" destId="{7E674236-0741-4B60-BA78-9E1BBAE7B344}" srcOrd="0" destOrd="0" presId="urn:microsoft.com/office/officeart/2008/layout/PictureStrips"/>
    <dgm:cxn modelId="{28C66CF1-E91E-4DC3-8FF1-11F6D3504E16}" type="presOf" srcId="{CD15BFBB-1A64-4F3B-A33B-7290F654DE3D}" destId="{1EA6BD82-E789-48E2-B22F-B1AADC7751C2}" srcOrd="0" destOrd="0" presId="urn:microsoft.com/office/officeart/2008/layout/PictureStrips"/>
    <dgm:cxn modelId="{136E1707-69A0-46CF-BFC2-A9E25684ADB6}" type="presParOf" srcId="{87CB5846-2954-4A5D-8427-2C487EECD523}" destId="{6A5ED07F-E057-4EEF-85EB-50E33A9FABB8}" srcOrd="0" destOrd="0" presId="urn:microsoft.com/office/officeart/2008/layout/PictureStrips"/>
    <dgm:cxn modelId="{0397956B-C23B-40A9-872D-2C4E2EDAFE08}" type="presParOf" srcId="{6A5ED07F-E057-4EEF-85EB-50E33A9FABB8}" destId="{E23D09DA-65A9-47DA-9E18-E41499911D35}" srcOrd="0" destOrd="0" presId="urn:microsoft.com/office/officeart/2008/layout/PictureStrips"/>
    <dgm:cxn modelId="{63588B14-F93A-4180-91E6-279631E8B31E}" type="presParOf" srcId="{6A5ED07F-E057-4EEF-85EB-50E33A9FABB8}" destId="{08CDF136-5D85-402C-9357-132DEFF232B7}" srcOrd="1" destOrd="0" presId="urn:microsoft.com/office/officeart/2008/layout/PictureStrips"/>
    <dgm:cxn modelId="{39F0A742-2883-4B0A-8CEB-27CC6CEFE18A}" type="presParOf" srcId="{87CB5846-2954-4A5D-8427-2C487EECD523}" destId="{B2BCDFFC-37F5-4280-B15D-F2CC060E415E}" srcOrd="1" destOrd="0" presId="urn:microsoft.com/office/officeart/2008/layout/PictureStrips"/>
    <dgm:cxn modelId="{A4EFCDC0-B4F8-410A-8543-4162C8188680}" type="presParOf" srcId="{87CB5846-2954-4A5D-8427-2C487EECD523}" destId="{6E6FB1BB-D9C8-43D9-800F-11B74402CC4A}" srcOrd="2" destOrd="0" presId="urn:microsoft.com/office/officeart/2008/layout/PictureStrips"/>
    <dgm:cxn modelId="{F73260EE-9870-48D9-BA7E-58D25AB9F5AD}" type="presParOf" srcId="{6E6FB1BB-D9C8-43D9-800F-11B74402CC4A}" destId="{1EA6BD82-E789-48E2-B22F-B1AADC7751C2}" srcOrd="0" destOrd="0" presId="urn:microsoft.com/office/officeart/2008/layout/PictureStrips"/>
    <dgm:cxn modelId="{468AB654-0139-479F-87C0-36CBF6831A86}" type="presParOf" srcId="{6E6FB1BB-D9C8-43D9-800F-11B74402CC4A}" destId="{01FB9BB3-46C6-401D-B8B6-2EECED963DC1}" srcOrd="1" destOrd="0" presId="urn:microsoft.com/office/officeart/2008/layout/PictureStrips"/>
    <dgm:cxn modelId="{FBA15424-3D68-4672-8021-CD9E34B0AB11}" type="presParOf" srcId="{87CB5846-2954-4A5D-8427-2C487EECD523}" destId="{32D85F81-D71E-4592-9547-38EE73E98959}" srcOrd="3" destOrd="0" presId="urn:microsoft.com/office/officeart/2008/layout/PictureStrips"/>
    <dgm:cxn modelId="{2B3DE827-661C-4A63-82D6-0D95D36D9F36}" type="presParOf" srcId="{87CB5846-2954-4A5D-8427-2C487EECD523}" destId="{A9673E82-FC10-4018-B851-46F37D076A17}" srcOrd="4" destOrd="0" presId="urn:microsoft.com/office/officeart/2008/layout/PictureStrips"/>
    <dgm:cxn modelId="{50841D50-1ED2-4F9F-8997-6F9F51D71EFE}" type="presParOf" srcId="{A9673E82-FC10-4018-B851-46F37D076A17}" destId="{95057AE3-FB49-4585-BA75-BF1A6A1E687E}" srcOrd="0" destOrd="0" presId="urn:microsoft.com/office/officeart/2008/layout/PictureStrips"/>
    <dgm:cxn modelId="{ED79A7F6-27A6-426C-8899-8F85C382328E}" type="presParOf" srcId="{A9673E82-FC10-4018-B851-46F37D076A17}" destId="{FB0C85DD-190C-4CFC-A624-161209D9734F}" srcOrd="1" destOrd="0" presId="urn:microsoft.com/office/officeart/2008/layout/PictureStrips"/>
    <dgm:cxn modelId="{614C0B8B-7879-486A-8349-71CCF8A3363A}" type="presParOf" srcId="{87CB5846-2954-4A5D-8427-2C487EECD523}" destId="{DF0B7C74-C42C-44E5-ACC0-6B1658415C7C}" srcOrd="5" destOrd="0" presId="urn:microsoft.com/office/officeart/2008/layout/PictureStrips"/>
    <dgm:cxn modelId="{C6E319EE-FAF5-4803-AA27-9480382D18EE}" type="presParOf" srcId="{87CB5846-2954-4A5D-8427-2C487EECD523}" destId="{93A3C216-FB89-49E6-AFC0-2949A175036A}" srcOrd="6" destOrd="0" presId="urn:microsoft.com/office/officeart/2008/layout/PictureStrips"/>
    <dgm:cxn modelId="{AB355DA5-FAEE-492E-942D-474F3A2FA30D}" type="presParOf" srcId="{93A3C216-FB89-49E6-AFC0-2949A175036A}" destId="{7E674236-0741-4B60-BA78-9E1BBAE7B344}" srcOrd="0" destOrd="0" presId="urn:microsoft.com/office/officeart/2008/layout/PictureStrips"/>
    <dgm:cxn modelId="{D6134177-5FC5-450F-A800-F851EAC253BB}" type="presParOf" srcId="{93A3C216-FB89-49E6-AFC0-2949A175036A}" destId="{C7F84729-37A1-4FD5-8F77-CB08C70FDD4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A97871-2DC1-4DDC-8693-6C48DB0CFBF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85D3AF4D-FE66-4671-8E5C-7AB435213607}">
      <dgm:prSet phldrT="[Texto]"/>
      <dgm:spPr/>
      <dgm:t>
        <a:bodyPr/>
        <a:lstStyle/>
        <a:p>
          <a:r>
            <a:rPr lang="es-ES" dirty="0" smtClean="0"/>
            <a:t>Vivir con esperanza es tener confianza en Dios y perseverar con fidelidad en la fe. </a:t>
          </a:r>
          <a:endParaRPr lang="es-ES" dirty="0"/>
        </a:p>
      </dgm:t>
    </dgm:pt>
    <dgm:pt modelId="{34320BC7-77E4-474F-9739-040CC3C00D57}" type="parTrans" cxnId="{2D20E454-7BA7-46E0-ADC0-0022D29A656D}">
      <dgm:prSet/>
      <dgm:spPr/>
      <dgm:t>
        <a:bodyPr/>
        <a:lstStyle/>
        <a:p>
          <a:endParaRPr lang="es-ES"/>
        </a:p>
      </dgm:t>
    </dgm:pt>
    <dgm:pt modelId="{2BB7C48C-21E4-40B2-A2EC-A92AEE193E39}" type="sibTrans" cxnId="{2D20E454-7BA7-46E0-ADC0-0022D29A656D}">
      <dgm:prSet/>
      <dgm:spPr/>
      <dgm:t>
        <a:bodyPr/>
        <a:lstStyle/>
        <a:p>
          <a:endParaRPr lang="es-ES"/>
        </a:p>
      </dgm:t>
    </dgm:pt>
    <dgm:pt modelId="{D863D1C2-FCBE-4AAA-A73E-0AE97F533D00}">
      <dgm:prSet phldrT="[Texto]"/>
      <dgm:spPr/>
      <dgm:t>
        <a:bodyPr/>
        <a:lstStyle/>
        <a:p>
          <a:r>
            <a:rPr lang="es-ES" dirty="0" smtClean="0"/>
            <a:t>Esperar es tener capacidad para ver, aun cuando nuestros ojos no vean.</a:t>
          </a:r>
          <a:endParaRPr lang="es-ES" dirty="0"/>
        </a:p>
      </dgm:t>
    </dgm:pt>
    <dgm:pt modelId="{F2D13D3C-7059-4C28-AF04-A5682BE8DEC2}" type="parTrans" cxnId="{C48A14A5-2B84-4E93-BA37-72E90C2DB9D1}">
      <dgm:prSet/>
      <dgm:spPr/>
      <dgm:t>
        <a:bodyPr/>
        <a:lstStyle/>
        <a:p>
          <a:endParaRPr lang="es-ES"/>
        </a:p>
      </dgm:t>
    </dgm:pt>
    <dgm:pt modelId="{9AFE4900-C02E-4C29-B222-CE987DB2AF46}" type="sibTrans" cxnId="{C48A14A5-2B84-4E93-BA37-72E90C2DB9D1}">
      <dgm:prSet/>
      <dgm:spPr/>
      <dgm:t>
        <a:bodyPr/>
        <a:lstStyle/>
        <a:p>
          <a:endParaRPr lang="es-ES"/>
        </a:p>
      </dgm:t>
    </dgm:pt>
    <dgm:pt modelId="{83E3BEB3-9DC0-4951-89EE-818CFA651583}">
      <dgm:prSet phldrT="[Texto]"/>
      <dgm:spPr/>
      <dgm:t>
        <a:bodyPr/>
        <a:lstStyle/>
        <a:p>
          <a:r>
            <a:rPr lang="es-ES" dirty="0" smtClean="0"/>
            <a:t>Es recuperar nuestra capacidad de soñar un mundo mejor para todos, es cuestionar las estructuras y las ideologías inhumanas que hacen infelices a las personas y colaborar activamente para que nazca un mundo nuevo y liberado.</a:t>
          </a:r>
          <a:endParaRPr lang="es-ES" dirty="0"/>
        </a:p>
      </dgm:t>
    </dgm:pt>
    <dgm:pt modelId="{0DA24025-6623-4280-A73B-02EB52FFAC3C}" type="parTrans" cxnId="{199755F4-AF50-4D45-B6A2-7B188056EF62}">
      <dgm:prSet/>
      <dgm:spPr/>
      <dgm:t>
        <a:bodyPr/>
        <a:lstStyle/>
        <a:p>
          <a:endParaRPr lang="es-ES"/>
        </a:p>
      </dgm:t>
    </dgm:pt>
    <dgm:pt modelId="{ECB3BDF6-7116-42BA-8974-BF32D1237988}" type="sibTrans" cxnId="{199755F4-AF50-4D45-B6A2-7B188056EF62}">
      <dgm:prSet/>
      <dgm:spPr/>
      <dgm:t>
        <a:bodyPr/>
        <a:lstStyle/>
        <a:p>
          <a:endParaRPr lang="es-ES"/>
        </a:p>
      </dgm:t>
    </dgm:pt>
    <dgm:pt modelId="{73941E0F-009D-46C0-982D-1E68C74FA0AB}">
      <dgm:prSet phldrT="[Texto]"/>
      <dgm:spPr/>
      <dgm:t>
        <a:bodyPr/>
        <a:lstStyle/>
        <a:p>
          <a:r>
            <a:rPr lang="es-ES" dirty="0" smtClean="0"/>
            <a:t>Esperar es descubrir y acoger cada día la fuerza de vida de Cristo Resucitado, que hace nuevo este mundo con la fuerza de su Espíritu Santo. </a:t>
          </a:r>
          <a:endParaRPr lang="es-ES" dirty="0"/>
        </a:p>
      </dgm:t>
    </dgm:pt>
    <dgm:pt modelId="{5A188B40-F51E-4013-8DE1-0B642AE64A38}" type="parTrans" cxnId="{6709D225-E152-4CB8-AB97-34C4D5C8803C}">
      <dgm:prSet/>
      <dgm:spPr/>
      <dgm:t>
        <a:bodyPr/>
        <a:lstStyle/>
        <a:p>
          <a:endParaRPr lang="es-ES"/>
        </a:p>
      </dgm:t>
    </dgm:pt>
    <dgm:pt modelId="{29FAF169-EEE1-4826-AC26-12A31A8A59E7}" type="sibTrans" cxnId="{6709D225-E152-4CB8-AB97-34C4D5C8803C}">
      <dgm:prSet/>
      <dgm:spPr/>
      <dgm:t>
        <a:bodyPr/>
        <a:lstStyle/>
        <a:p>
          <a:endParaRPr lang="es-ES"/>
        </a:p>
      </dgm:t>
    </dgm:pt>
    <dgm:pt modelId="{861902C0-6F3E-4C63-A458-D7AA2031D60A}" type="pres">
      <dgm:prSet presAssocID="{28A97871-2DC1-4DDC-8693-6C48DB0CFBF2}" presName="Name0" presStyleCnt="0">
        <dgm:presLayoutVars>
          <dgm:dir/>
          <dgm:resizeHandles val="exact"/>
        </dgm:presLayoutVars>
      </dgm:prSet>
      <dgm:spPr/>
      <dgm:t>
        <a:bodyPr/>
        <a:lstStyle/>
        <a:p>
          <a:endParaRPr lang="es-ES"/>
        </a:p>
      </dgm:t>
    </dgm:pt>
    <dgm:pt modelId="{FF90B3DA-5B2B-4E5B-BCBE-B5DE6C16206F}" type="pres">
      <dgm:prSet presAssocID="{85D3AF4D-FE66-4671-8E5C-7AB435213607}" presName="composite" presStyleCnt="0"/>
      <dgm:spPr/>
    </dgm:pt>
    <dgm:pt modelId="{F832EA1A-ABCD-4C4C-8182-286A8AE5DAC3}" type="pres">
      <dgm:prSet presAssocID="{85D3AF4D-FE66-4671-8E5C-7AB435213607}" presName="rect1" presStyleLbl="trAlignAcc1" presStyleIdx="0" presStyleCnt="4">
        <dgm:presLayoutVars>
          <dgm:bulletEnabled val="1"/>
        </dgm:presLayoutVars>
      </dgm:prSet>
      <dgm:spPr/>
      <dgm:t>
        <a:bodyPr/>
        <a:lstStyle/>
        <a:p>
          <a:endParaRPr lang="es-ES"/>
        </a:p>
      </dgm:t>
    </dgm:pt>
    <dgm:pt modelId="{0CF46E9E-D84E-4B15-B151-A09DB96C16D7}" type="pres">
      <dgm:prSet presAssocID="{85D3AF4D-FE66-4671-8E5C-7AB435213607}" presName="rect2" presStyleLbl="fgImgPlace1" presStyleIdx="0" presStyleCnt="4"/>
      <dgm:spPr/>
    </dgm:pt>
    <dgm:pt modelId="{EBB5A6AF-5186-49DB-80F1-84EEF47F0653}" type="pres">
      <dgm:prSet presAssocID="{2BB7C48C-21E4-40B2-A2EC-A92AEE193E39}" presName="sibTrans" presStyleCnt="0"/>
      <dgm:spPr/>
    </dgm:pt>
    <dgm:pt modelId="{E920B21A-BE1E-481B-A8D8-BB4D2F31F4CD}" type="pres">
      <dgm:prSet presAssocID="{D863D1C2-FCBE-4AAA-A73E-0AE97F533D00}" presName="composite" presStyleCnt="0"/>
      <dgm:spPr/>
    </dgm:pt>
    <dgm:pt modelId="{52EA575A-1DCA-4B8D-8896-B4DD0E27670D}" type="pres">
      <dgm:prSet presAssocID="{D863D1C2-FCBE-4AAA-A73E-0AE97F533D00}" presName="rect1" presStyleLbl="trAlignAcc1" presStyleIdx="1" presStyleCnt="4">
        <dgm:presLayoutVars>
          <dgm:bulletEnabled val="1"/>
        </dgm:presLayoutVars>
      </dgm:prSet>
      <dgm:spPr/>
      <dgm:t>
        <a:bodyPr/>
        <a:lstStyle/>
        <a:p>
          <a:endParaRPr lang="es-ES"/>
        </a:p>
      </dgm:t>
    </dgm:pt>
    <dgm:pt modelId="{E7F89C02-2CC5-4CB3-8D52-D0071B1B1E76}" type="pres">
      <dgm:prSet presAssocID="{D863D1C2-FCBE-4AAA-A73E-0AE97F533D00}" presName="rect2" presStyleLbl="fgImgPlace1" presStyleIdx="1" presStyleCnt="4"/>
      <dgm:spPr/>
    </dgm:pt>
    <dgm:pt modelId="{13127E80-5AD7-4ABE-BC0B-6135276EE98E}" type="pres">
      <dgm:prSet presAssocID="{9AFE4900-C02E-4C29-B222-CE987DB2AF46}" presName="sibTrans" presStyleCnt="0"/>
      <dgm:spPr/>
    </dgm:pt>
    <dgm:pt modelId="{6CE5509E-3CF0-4F0F-B7D8-6E520F793FD7}" type="pres">
      <dgm:prSet presAssocID="{83E3BEB3-9DC0-4951-89EE-818CFA651583}" presName="composite" presStyleCnt="0"/>
      <dgm:spPr/>
    </dgm:pt>
    <dgm:pt modelId="{BC8E8AC3-3BAE-4D55-8528-649AD6FD1849}" type="pres">
      <dgm:prSet presAssocID="{83E3BEB3-9DC0-4951-89EE-818CFA651583}" presName="rect1" presStyleLbl="trAlignAcc1" presStyleIdx="2" presStyleCnt="4">
        <dgm:presLayoutVars>
          <dgm:bulletEnabled val="1"/>
        </dgm:presLayoutVars>
      </dgm:prSet>
      <dgm:spPr/>
      <dgm:t>
        <a:bodyPr/>
        <a:lstStyle/>
        <a:p>
          <a:endParaRPr lang="es-ES"/>
        </a:p>
      </dgm:t>
    </dgm:pt>
    <dgm:pt modelId="{51D8E937-0FFD-44E9-A08D-6922E5888A4F}" type="pres">
      <dgm:prSet presAssocID="{83E3BEB3-9DC0-4951-89EE-818CFA651583}" presName="rect2" presStyleLbl="fgImgPlace1" presStyleIdx="2" presStyleCnt="4"/>
      <dgm:spPr/>
    </dgm:pt>
    <dgm:pt modelId="{013D0FED-2DF6-4DFE-A0FC-481CD5426D66}" type="pres">
      <dgm:prSet presAssocID="{ECB3BDF6-7116-42BA-8974-BF32D1237988}" presName="sibTrans" presStyleCnt="0"/>
      <dgm:spPr/>
    </dgm:pt>
    <dgm:pt modelId="{7314E1E8-6C66-4EED-A7B9-4FB8A5B4FFD8}" type="pres">
      <dgm:prSet presAssocID="{73941E0F-009D-46C0-982D-1E68C74FA0AB}" presName="composite" presStyleCnt="0"/>
      <dgm:spPr/>
    </dgm:pt>
    <dgm:pt modelId="{31B9099D-55D7-47FC-8678-DDD36071B6CF}" type="pres">
      <dgm:prSet presAssocID="{73941E0F-009D-46C0-982D-1E68C74FA0AB}" presName="rect1" presStyleLbl="trAlignAcc1" presStyleIdx="3" presStyleCnt="4">
        <dgm:presLayoutVars>
          <dgm:bulletEnabled val="1"/>
        </dgm:presLayoutVars>
      </dgm:prSet>
      <dgm:spPr/>
      <dgm:t>
        <a:bodyPr/>
        <a:lstStyle/>
        <a:p>
          <a:endParaRPr lang="es-ES"/>
        </a:p>
      </dgm:t>
    </dgm:pt>
    <dgm:pt modelId="{0CBB5EF4-9A33-467C-A7FA-A8563238A707}" type="pres">
      <dgm:prSet presAssocID="{73941E0F-009D-46C0-982D-1E68C74FA0AB}" presName="rect2" presStyleLbl="fgImgPlace1" presStyleIdx="3" presStyleCnt="4"/>
      <dgm:spPr/>
    </dgm:pt>
  </dgm:ptLst>
  <dgm:cxnLst>
    <dgm:cxn modelId="{199755F4-AF50-4D45-B6A2-7B188056EF62}" srcId="{28A97871-2DC1-4DDC-8693-6C48DB0CFBF2}" destId="{83E3BEB3-9DC0-4951-89EE-818CFA651583}" srcOrd="2" destOrd="0" parTransId="{0DA24025-6623-4280-A73B-02EB52FFAC3C}" sibTransId="{ECB3BDF6-7116-42BA-8974-BF32D1237988}"/>
    <dgm:cxn modelId="{C48A14A5-2B84-4E93-BA37-72E90C2DB9D1}" srcId="{28A97871-2DC1-4DDC-8693-6C48DB0CFBF2}" destId="{D863D1C2-FCBE-4AAA-A73E-0AE97F533D00}" srcOrd="1" destOrd="0" parTransId="{F2D13D3C-7059-4C28-AF04-A5682BE8DEC2}" sibTransId="{9AFE4900-C02E-4C29-B222-CE987DB2AF46}"/>
    <dgm:cxn modelId="{EE2CC7F8-91FE-4F3B-8AED-2C60107EAE4F}" type="presOf" srcId="{73941E0F-009D-46C0-982D-1E68C74FA0AB}" destId="{31B9099D-55D7-47FC-8678-DDD36071B6CF}" srcOrd="0" destOrd="0" presId="urn:microsoft.com/office/officeart/2008/layout/PictureStrips"/>
    <dgm:cxn modelId="{39527B58-D34F-4C7B-AEE5-F50CE869E391}" type="presOf" srcId="{83E3BEB3-9DC0-4951-89EE-818CFA651583}" destId="{BC8E8AC3-3BAE-4D55-8528-649AD6FD1849}" srcOrd="0" destOrd="0" presId="urn:microsoft.com/office/officeart/2008/layout/PictureStrips"/>
    <dgm:cxn modelId="{504BD136-3199-45C0-91FE-0EC778E7AE87}" type="presOf" srcId="{28A97871-2DC1-4DDC-8693-6C48DB0CFBF2}" destId="{861902C0-6F3E-4C63-A458-D7AA2031D60A}" srcOrd="0" destOrd="0" presId="urn:microsoft.com/office/officeart/2008/layout/PictureStrips"/>
    <dgm:cxn modelId="{F9ED80A7-5B91-40A1-9987-696FA4F2DD92}" type="presOf" srcId="{85D3AF4D-FE66-4671-8E5C-7AB435213607}" destId="{F832EA1A-ABCD-4C4C-8182-286A8AE5DAC3}" srcOrd="0" destOrd="0" presId="urn:microsoft.com/office/officeart/2008/layout/PictureStrips"/>
    <dgm:cxn modelId="{6709D225-E152-4CB8-AB97-34C4D5C8803C}" srcId="{28A97871-2DC1-4DDC-8693-6C48DB0CFBF2}" destId="{73941E0F-009D-46C0-982D-1E68C74FA0AB}" srcOrd="3" destOrd="0" parTransId="{5A188B40-F51E-4013-8DE1-0B642AE64A38}" sibTransId="{29FAF169-EEE1-4826-AC26-12A31A8A59E7}"/>
    <dgm:cxn modelId="{9F6D6428-5735-4A2C-9648-13F6CAE3A620}" type="presOf" srcId="{D863D1C2-FCBE-4AAA-A73E-0AE97F533D00}" destId="{52EA575A-1DCA-4B8D-8896-B4DD0E27670D}" srcOrd="0" destOrd="0" presId="urn:microsoft.com/office/officeart/2008/layout/PictureStrips"/>
    <dgm:cxn modelId="{2D20E454-7BA7-46E0-ADC0-0022D29A656D}" srcId="{28A97871-2DC1-4DDC-8693-6C48DB0CFBF2}" destId="{85D3AF4D-FE66-4671-8E5C-7AB435213607}" srcOrd="0" destOrd="0" parTransId="{34320BC7-77E4-474F-9739-040CC3C00D57}" sibTransId="{2BB7C48C-21E4-40B2-A2EC-A92AEE193E39}"/>
    <dgm:cxn modelId="{C051888A-A3D0-44E6-82D5-EFBD0372A4A0}" type="presParOf" srcId="{861902C0-6F3E-4C63-A458-D7AA2031D60A}" destId="{FF90B3DA-5B2B-4E5B-BCBE-B5DE6C16206F}" srcOrd="0" destOrd="0" presId="urn:microsoft.com/office/officeart/2008/layout/PictureStrips"/>
    <dgm:cxn modelId="{244C2359-4632-4DDF-B5C1-594F704E1EF5}" type="presParOf" srcId="{FF90B3DA-5B2B-4E5B-BCBE-B5DE6C16206F}" destId="{F832EA1A-ABCD-4C4C-8182-286A8AE5DAC3}" srcOrd="0" destOrd="0" presId="urn:microsoft.com/office/officeart/2008/layout/PictureStrips"/>
    <dgm:cxn modelId="{F9BE09E6-1710-4A5D-BBE8-2D741CBD4C49}" type="presParOf" srcId="{FF90B3DA-5B2B-4E5B-BCBE-B5DE6C16206F}" destId="{0CF46E9E-D84E-4B15-B151-A09DB96C16D7}" srcOrd="1" destOrd="0" presId="urn:microsoft.com/office/officeart/2008/layout/PictureStrips"/>
    <dgm:cxn modelId="{CD2098BB-48D9-438B-B55F-62CD49ACFF02}" type="presParOf" srcId="{861902C0-6F3E-4C63-A458-D7AA2031D60A}" destId="{EBB5A6AF-5186-49DB-80F1-84EEF47F0653}" srcOrd="1" destOrd="0" presId="urn:microsoft.com/office/officeart/2008/layout/PictureStrips"/>
    <dgm:cxn modelId="{027CDE1E-A09C-4B58-A00C-74200FFE87E1}" type="presParOf" srcId="{861902C0-6F3E-4C63-A458-D7AA2031D60A}" destId="{E920B21A-BE1E-481B-A8D8-BB4D2F31F4CD}" srcOrd="2" destOrd="0" presId="urn:microsoft.com/office/officeart/2008/layout/PictureStrips"/>
    <dgm:cxn modelId="{7CEBF240-002B-4D52-8EB0-A4A59F87E5F6}" type="presParOf" srcId="{E920B21A-BE1E-481B-A8D8-BB4D2F31F4CD}" destId="{52EA575A-1DCA-4B8D-8896-B4DD0E27670D}" srcOrd="0" destOrd="0" presId="urn:microsoft.com/office/officeart/2008/layout/PictureStrips"/>
    <dgm:cxn modelId="{DD652E34-B2A9-4ACF-B295-AD62BBD4FB2F}" type="presParOf" srcId="{E920B21A-BE1E-481B-A8D8-BB4D2F31F4CD}" destId="{E7F89C02-2CC5-4CB3-8D52-D0071B1B1E76}" srcOrd="1" destOrd="0" presId="urn:microsoft.com/office/officeart/2008/layout/PictureStrips"/>
    <dgm:cxn modelId="{C4FAA24A-8E61-4434-ACC1-82A0EC57243A}" type="presParOf" srcId="{861902C0-6F3E-4C63-A458-D7AA2031D60A}" destId="{13127E80-5AD7-4ABE-BC0B-6135276EE98E}" srcOrd="3" destOrd="0" presId="urn:microsoft.com/office/officeart/2008/layout/PictureStrips"/>
    <dgm:cxn modelId="{F09FB06B-50C1-4AB7-A59D-8E7E4C0A3F31}" type="presParOf" srcId="{861902C0-6F3E-4C63-A458-D7AA2031D60A}" destId="{6CE5509E-3CF0-4F0F-B7D8-6E520F793FD7}" srcOrd="4" destOrd="0" presId="urn:microsoft.com/office/officeart/2008/layout/PictureStrips"/>
    <dgm:cxn modelId="{D34E2D08-3A32-4735-A3F3-90197826FEEE}" type="presParOf" srcId="{6CE5509E-3CF0-4F0F-B7D8-6E520F793FD7}" destId="{BC8E8AC3-3BAE-4D55-8528-649AD6FD1849}" srcOrd="0" destOrd="0" presId="urn:microsoft.com/office/officeart/2008/layout/PictureStrips"/>
    <dgm:cxn modelId="{7038BCF1-558B-4F2F-BD96-CCC4AF98D81D}" type="presParOf" srcId="{6CE5509E-3CF0-4F0F-B7D8-6E520F793FD7}" destId="{51D8E937-0FFD-44E9-A08D-6922E5888A4F}" srcOrd="1" destOrd="0" presId="urn:microsoft.com/office/officeart/2008/layout/PictureStrips"/>
    <dgm:cxn modelId="{7DD37B2E-0FC0-4679-A730-8EB0EF07E122}" type="presParOf" srcId="{861902C0-6F3E-4C63-A458-D7AA2031D60A}" destId="{013D0FED-2DF6-4DFE-A0FC-481CD5426D66}" srcOrd="5" destOrd="0" presId="urn:microsoft.com/office/officeart/2008/layout/PictureStrips"/>
    <dgm:cxn modelId="{92A5E871-925C-4131-BD11-78707DE9E2F3}" type="presParOf" srcId="{861902C0-6F3E-4C63-A458-D7AA2031D60A}" destId="{7314E1E8-6C66-4EED-A7B9-4FB8A5B4FFD8}" srcOrd="6" destOrd="0" presId="urn:microsoft.com/office/officeart/2008/layout/PictureStrips"/>
    <dgm:cxn modelId="{65C8864D-7E89-4736-BBC8-56B9BC8547A0}" type="presParOf" srcId="{7314E1E8-6C66-4EED-A7B9-4FB8A5B4FFD8}" destId="{31B9099D-55D7-47FC-8678-DDD36071B6CF}" srcOrd="0" destOrd="0" presId="urn:microsoft.com/office/officeart/2008/layout/PictureStrips"/>
    <dgm:cxn modelId="{BC294829-EB69-42C3-84D9-3BCBA358FD61}" type="presParOf" srcId="{7314E1E8-6C66-4EED-A7B9-4FB8A5B4FFD8}" destId="{0CBB5EF4-9A33-467C-A7FA-A8563238A70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D8DAF-F739-444A-873A-F9B94DAECD4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0EDA6931-5935-46D7-8871-F42C32BF3EDA}">
      <dgm:prSet phldrT="[Texto]"/>
      <dgm:spPr/>
      <dgm:t>
        <a:bodyPr/>
        <a:lstStyle/>
        <a:p>
          <a:r>
            <a:rPr lang="es-ES" dirty="0" smtClean="0"/>
            <a:t>El modelo de la esperanza es Abraham, que “creyó, esperando contra toda esperanza” (Romanos 4,18). </a:t>
          </a:r>
          <a:endParaRPr lang="es-ES" dirty="0"/>
        </a:p>
      </dgm:t>
    </dgm:pt>
    <dgm:pt modelId="{E75BE36A-ED38-47FC-84DD-3E0DA2ABF430}" type="parTrans" cxnId="{32DDB23C-2B47-40F2-927A-010880A3ABC7}">
      <dgm:prSet/>
      <dgm:spPr/>
      <dgm:t>
        <a:bodyPr/>
        <a:lstStyle/>
        <a:p>
          <a:endParaRPr lang="es-ES"/>
        </a:p>
      </dgm:t>
    </dgm:pt>
    <dgm:pt modelId="{300942F7-77C5-41C4-BFB0-9670928CBCA8}" type="sibTrans" cxnId="{32DDB23C-2B47-40F2-927A-010880A3ABC7}">
      <dgm:prSet/>
      <dgm:spPr/>
      <dgm:t>
        <a:bodyPr/>
        <a:lstStyle/>
        <a:p>
          <a:endParaRPr lang="es-ES"/>
        </a:p>
      </dgm:t>
    </dgm:pt>
    <dgm:pt modelId="{3F6D7BA6-4C46-4F73-94E8-25EDE8E78CBF}">
      <dgm:prSet phldrT="[Texto]"/>
      <dgm:spPr/>
      <dgm:t>
        <a:bodyPr/>
        <a:lstStyle/>
        <a:p>
          <a:r>
            <a:rPr lang="es-ES" dirty="0" smtClean="0"/>
            <a:t>La expresión “esperar contra toda esperanza” es contradictoria, pues no se puede esperar de modo sensato cuando no hay razones suficientes para hacerlo.</a:t>
          </a:r>
          <a:endParaRPr lang="es-ES" dirty="0"/>
        </a:p>
      </dgm:t>
    </dgm:pt>
    <dgm:pt modelId="{20E6F8E1-83AF-468F-BFB8-8947B1C548C0}" type="parTrans" cxnId="{9E5661A3-3745-45A8-B465-57BA1C3980D8}">
      <dgm:prSet/>
      <dgm:spPr/>
      <dgm:t>
        <a:bodyPr/>
        <a:lstStyle/>
        <a:p>
          <a:endParaRPr lang="es-ES"/>
        </a:p>
      </dgm:t>
    </dgm:pt>
    <dgm:pt modelId="{890A39F5-0F99-467E-9F50-9E246686E644}" type="sibTrans" cxnId="{9E5661A3-3745-45A8-B465-57BA1C3980D8}">
      <dgm:prSet/>
      <dgm:spPr/>
      <dgm:t>
        <a:bodyPr/>
        <a:lstStyle/>
        <a:p>
          <a:endParaRPr lang="es-ES"/>
        </a:p>
      </dgm:t>
    </dgm:pt>
    <dgm:pt modelId="{D706D7F6-9175-48AA-A4F8-A8DAD038AF52}">
      <dgm:prSet phldrT="[Texto]"/>
      <dgm:spPr/>
      <dgm:t>
        <a:bodyPr/>
        <a:lstStyle/>
        <a:p>
          <a:r>
            <a:rPr lang="es-ES" dirty="0" smtClean="0"/>
            <a:t>Abraham logra esperar porque cree. La relación entre creer y esperar es muy estrecha. </a:t>
          </a:r>
        </a:p>
      </dgm:t>
    </dgm:pt>
    <dgm:pt modelId="{DA1D1AD6-A666-40D8-85F7-5DEEF32DFA4D}" type="parTrans" cxnId="{AAF1BCA6-C681-43ED-B3EF-81D58090CCEC}">
      <dgm:prSet/>
      <dgm:spPr/>
      <dgm:t>
        <a:bodyPr/>
        <a:lstStyle/>
        <a:p>
          <a:endParaRPr lang="es-ES"/>
        </a:p>
      </dgm:t>
    </dgm:pt>
    <dgm:pt modelId="{A0CDD17F-527E-433A-B3BA-EF4D07554D27}" type="sibTrans" cxnId="{AAF1BCA6-C681-43ED-B3EF-81D58090CCEC}">
      <dgm:prSet/>
      <dgm:spPr/>
      <dgm:t>
        <a:bodyPr/>
        <a:lstStyle/>
        <a:p>
          <a:endParaRPr lang="es-ES"/>
        </a:p>
      </dgm:t>
    </dgm:pt>
    <dgm:pt modelId="{3ED879D7-2D51-432D-9FBB-A42D6B922DFF}">
      <dgm:prSet phldrT="[Texto]"/>
      <dgm:spPr/>
      <dgm:t>
        <a:bodyPr/>
        <a:lstStyle/>
        <a:p>
          <a:r>
            <a:rPr lang="es-ES" dirty="0" smtClean="0"/>
            <a:t>No se trata de dos actitudes separadas, sino de una sola, de una fe que espera y de una esperanza que cree. La fe se vive como esperanza, la esperanza es confianza ilimitada.</a:t>
          </a:r>
        </a:p>
      </dgm:t>
    </dgm:pt>
    <dgm:pt modelId="{3E258FE6-DDB3-4722-86B3-3DB62AB3D2CB}" type="parTrans" cxnId="{827717C6-93D5-4858-9D84-ECA18AB73A80}">
      <dgm:prSet/>
      <dgm:spPr/>
      <dgm:t>
        <a:bodyPr/>
        <a:lstStyle/>
        <a:p>
          <a:endParaRPr lang="es-ES"/>
        </a:p>
      </dgm:t>
    </dgm:pt>
    <dgm:pt modelId="{324140AD-B229-4510-AAAA-D0286CDA51CD}" type="sibTrans" cxnId="{827717C6-93D5-4858-9D84-ECA18AB73A80}">
      <dgm:prSet/>
      <dgm:spPr/>
      <dgm:t>
        <a:bodyPr/>
        <a:lstStyle/>
        <a:p>
          <a:endParaRPr lang="es-ES"/>
        </a:p>
      </dgm:t>
    </dgm:pt>
    <dgm:pt modelId="{1D678D77-A930-491F-A39B-C0590204CFC8}" type="pres">
      <dgm:prSet presAssocID="{A32D8DAF-F739-444A-873A-F9B94DAECD44}" presName="Name0" presStyleCnt="0">
        <dgm:presLayoutVars>
          <dgm:dir/>
          <dgm:resizeHandles val="exact"/>
        </dgm:presLayoutVars>
      </dgm:prSet>
      <dgm:spPr/>
      <dgm:t>
        <a:bodyPr/>
        <a:lstStyle/>
        <a:p>
          <a:endParaRPr lang="es-ES"/>
        </a:p>
      </dgm:t>
    </dgm:pt>
    <dgm:pt modelId="{BDFD431A-112D-4619-ACFB-611DA3252B32}" type="pres">
      <dgm:prSet presAssocID="{0EDA6931-5935-46D7-8871-F42C32BF3EDA}" presName="composite" presStyleCnt="0"/>
      <dgm:spPr/>
    </dgm:pt>
    <dgm:pt modelId="{59B506B1-F1D5-4DE9-B34C-5DA1E2F49E87}" type="pres">
      <dgm:prSet presAssocID="{0EDA6931-5935-46D7-8871-F42C32BF3EDA}" presName="rect1" presStyleLbl="trAlignAcc1" presStyleIdx="0" presStyleCnt="4">
        <dgm:presLayoutVars>
          <dgm:bulletEnabled val="1"/>
        </dgm:presLayoutVars>
      </dgm:prSet>
      <dgm:spPr/>
      <dgm:t>
        <a:bodyPr/>
        <a:lstStyle/>
        <a:p>
          <a:endParaRPr lang="es-ES"/>
        </a:p>
      </dgm:t>
    </dgm:pt>
    <dgm:pt modelId="{B8AF317C-B4F6-41A5-87A6-72D9034C731F}" type="pres">
      <dgm:prSet presAssocID="{0EDA6931-5935-46D7-8871-F42C32BF3EDA}" presName="rect2" presStyleLbl="fgImgPlace1" presStyleIdx="0" presStyleCnt="4"/>
      <dgm:spPr/>
    </dgm:pt>
    <dgm:pt modelId="{ED891A0B-DBBC-4BE1-8264-1C561E1B4D52}" type="pres">
      <dgm:prSet presAssocID="{300942F7-77C5-41C4-BFB0-9670928CBCA8}" presName="sibTrans" presStyleCnt="0"/>
      <dgm:spPr/>
    </dgm:pt>
    <dgm:pt modelId="{F8BB629C-5421-46DF-BDC7-91DDD4C8F727}" type="pres">
      <dgm:prSet presAssocID="{3F6D7BA6-4C46-4F73-94E8-25EDE8E78CBF}" presName="composite" presStyleCnt="0"/>
      <dgm:spPr/>
    </dgm:pt>
    <dgm:pt modelId="{67D0B89C-9E18-46FA-8370-E4B74DCB4DE6}" type="pres">
      <dgm:prSet presAssocID="{3F6D7BA6-4C46-4F73-94E8-25EDE8E78CBF}" presName="rect1" presStyleLbl="trAlignAcc1" presStyleIdx="1" presStyleCnt="4">
        <dgm:presLayoutVars>
          <dgm:bulletEnabled val="1"/>
        </dgm:presLayoutVars>
      </dgm:prSet>
      <dgm:spPr/>
      <dgm:t>
        <a:bodyPr/>
        <a:lstStyle/>
        <a:p>
          <a:endParaRPr lang="es-ES"/>
        </a:p>
      </dgm:t>
    </dgm:pt>
    <dgm:pt modelId="{EA8A0731-50EB-4396-A2AF-6E266F4FB8B2}" type="pres">
      <dgm:prSet presAssocID="{3F6D7BA6-4C46-4F73-94E8-25EDE8E78CBF}" presName="rect2" presStyleLbl="fgImgPlace1" presStyleIdx="1" presStyleCnt="4"/>
      <dgm:spPr/>
    </dgm:pt>
    <dgm:pt modelId="{B9B718B7-41E0-4A67-8D36-5B06FB0054DE}" type="pres">
      <dgm:prSet presAssocID="{890A39F5-0F99-467E-9F50-9E246686E644}" presName="sibTrans" presStyleCnt="0"/>
      <dgm:spPr/>
    </dgm:pt>
    <dgm:pt modelId="{33E1213E-F6F6-417B-B37B-5C228C2868C7}" type="pres">
      <dgm:prSet presAssocID="{D706D7F6-9175-48AA-A4F8-A8DAD038AF52}" presName="composite" presStyleCnt="0"/>
      <dgm:spPr/>
    </dgm:pt>
    <dgm:pt modelId="{D07DF501-8165-47C5-9786-C58DC03E33D4}" type="pres">
      <dgm:prSet presAssocID="{D706D7F6-9175-48AA-A4F8-A8DAD038AF52}" presName="rect1" presStyleLbl="trAlignAcc1" presStyleIdx="2" presStyleCnt="4">
        <dgm:presLayoutVars>
          <dgm:bulletEnabled val="1"/>
        </dgm:presLayoutVars>
      </dgm:prSet>
      <dgm:spPr/>
      <dgm:t>
        <a:bodyPr/>
        <a:lstStyle/>
        <a:p>
          <a:endParaRPr lang="es-ES"/>
        </a:p>
      </dgm:t>
    </dgm:pt>
    <dgm:pt modelId="{F95B7340-3F0F-4EC8-9D26-246A76D031A4}" type="pres">
      <dgm:prSet presAssocID="{D706D7F6-9175-48AA-A4F8-A8DAD038AF52}" presName="rect2" presStyleLbl="fgImgPlace1" presStyleIdx="2" presStyleCnt="4"/>
      <dgm:spPr/>
    </dgm:pt>
    <dgm:pt modelId="{DCDB0B01-498D-4D82-80C9-BAB17DE3E4D4}" type="pres">
      <dgm:prSet presAssocID="{A0CDD17F-527E-433A-B3BA-EF4D07554D27}" presName="sibTrans" presStyleCnt="0"/>
      <dgm:spPr/>
    </dgm:pt>
    <dgm:pt modelId="{4775B970-0507-49B6-8D8B-96732EE31116}" type="pres">
      <dgm:prSet presAssocID="{3ED879D7-2D51-432D-9FBB-A42D6B922DFF}" presName="composite" presStyleCnt="0"/>
      <dgm:spPr/>
    </dgm:pt>
    <dgm:pt modelId="{64792E5C-76B4-4030-92BD-A6248B0B5E7E}" type="pres">
      <dgm:prSet presAssocID="{3ED879D7-2D51-432D-9FBB-A42D6B922DFF}" presName="rect1" presStyleLbl="trAlignAcc1" presStyleIdx="3" presStyleCnt="4">
        <dgm:presLayoutVars>
          <dgm:bulletEnabled val="1"/>
        </dgm:presLayoutVars>
      </dgm:prSet>
      <dgm:spPr/>
      <dgm:t>
        <a:bodyPr/>
        <a:lstStyle/>
        <a:p>
          <a:endParaRPr lang="es-ES"/>
        </a:p>
      </dgm:t>
    </dgm:pt>
    <dgm:pt modelId="{71D2D9FA-4B8D-492C-8317-D251306EB4CA}" type="pres">
      <dgm:prSet presAssocID="{3ED879D7-2D51-432D-9FBB-A42D6B922DFF}" presName="rect2" presStyleLbl="fgImgPlace1" presStyleIdx="3" presStyleCnt="4"/>
      <dgm:spPr/>
    </dgm:pt>
  </dgm:ptLst>
  <dgm:cxnLst>
    <dgm:cxn modelId="{0D71025D-AF94-432B-8D2D-48BE254BE207}" type="presOf" srcId="{3F6D7BA6-4C46-4F73-94E8-25EDE8E78CBF}" destId="{67D0B89C-9E18-46FA-8370-E4B74DCB4DE6}" srcOrd="0" destOrd="0" presId="urn:microsoft.com/office/officeart/2008/layout/PictureStrips"/>
    <dgm:cxn modelId="{32DDB23C-2B47-40F2-927A-010880A3ABC7}" srcId="{A32D8DAF-F739-444A-873A-F9B94DAECD44}" destId="{0EDA6931-5935-46D7-8871-F42C32BF3EDA}" srcOrd="0" destOrd="0" parTransId="{E75BE36A-ED38-47FC-84DD-3E0DA2ABF430}" sibTransId="{300942F7-77C5-41C4-BFB0-9670928CBCA8}"/>
    <dgm:cxn modelId="{827717C6-93D5-4858-9D84-ECA18AB73A80}" srcId="{A32D8DAF-F739-444A-873A-F9B94DAECD44}" destId="{3ED879D7-2D51-432D-9FBB-A42D6B922DFF}" srcOrd="3" destOrd="0" parTransId="{3E258FE6-DDB3-4722-86B3-3DB62AB3D2CB}" sibTransId="{324140AD-B229-4510-AAAA-D0286CDA51CD}"/>
    <dgm:cxn modelId="{27944CBF-4184-47F9-9176-284DB40A6EF2}" type="presOf" srcId="{D706D7F6-9175-48AA-A4F8-A8DAD038AF52}" destId="{D07DF501-8165-47C5-9786-C58DC03E33D4}" srcOrd="0" destOrd="0" presId="urn:microsoft.com/office/officeart/2008/layout/PictureStrips"/>
    <dgm:cxn modelId="{1BB0E147-0AD1-49F0-95E3-0DECD87E7647}" type="presOf" srcId="{A32D8DAF-F739-444A-873A-F9B94DAECD44}" destId="{1D678D77-A930-491F-A39B-C0590204CFC8}" srcOrd="0" destOrd="0" presId="urn:microsoft.com/office/officeart/2008/layout/PictureStrips"/>
    <dgm:cxn modelId="{93CC7395-E804-459E-8DC2-86DEDF318A00}" type="presOf" srcId="{0EDA6931-5935-46D7-8871-F42C32BF3EDA}" destId="{59B506B1-F1D5-4DE9-B34C-5DA1E2F49E87}" srcOrd="0" destOrd="0" presId="urn:microsoft.com/office/officeart/2008/layout/PictureStrips"/>
    <dgm:cxn modelId="{8F6EA47A-0AC1-4210-B1B9-0C263E19F5F3}" type="presOf" srcId="{3ED879D7-2D51-432D-9FBB-A42D6B922DFF}" destId="{64792E5C-76B4-4030-92BD-A6248B0B5E7E}" srcOrd="0" destOrd="0" presId="urn:microsoft.com/office/officeart/2008/layout/PictureStrips"/>
    <dgm:cxn modelId="{9E5661A3-3745-45A8-B465-57BA1C3980D8}" srcId="{A32D8DAF-F739-444A-873A-F9B94DAECD44}" destId="{3F6D7BA6-4C46-4F73-94E8-25EDE8E78CBF}" srcOrd="1" destOrd="0" parTransId="{20E6F8E1-83AF-468F-BFB8-8947B1C548C0}" sibTransId="{890A39F5-0F99-467E-9F50-9E246686E644}"/>
    <dgm:cxn modelId="{AAF1BCA6-C681-43ED-B3EF-81D58090CCEC}" srcId="{A32D8DAF-F739-444A-873A-F9B94DAECD44}" destId="{D706D7F6-9175-48AA-A4F8-A8DAD038AF52}" srcOrd="2" destOrd="0" parTransId="{DA1D1AD6-A666-40D8-85F7-5DEEF32DFA4D}" sibTransId="{A0CDD17F-527E-433A-B3BA-EF4D07554D27}"/>
    <dgm:cxn modelId="{B21B4A55-B472-4178-8C80-3FB6C29E57B8}" type="presParOf" srcId="{1D678D77-A930-491F-A39B-C0590204CFC8}" destId="{BDFD431A-112D-4619-ACFB-611DA3252B32}" srcOrd="0" destOrd="0" presId="urn:microsoft.com/office/officeart/2008/layout/PictureStrips"/>
    <dgm:cxn modelId="{BAA10848-B120-4CA1-85C7-50191AEA4035}" type="presParOf" srcId="{BDFD431A-112D-4619-ACFB-611DA3252B32}" destId="{59B506B1-F1D5-4DE9-B34C-5DA1E2F49E87}" srcOrd="0" destOrd="0" presId="urn:microsoft.com/office/officeart/2008/layout/PictureStrips"/>
    <dgm:cxn modelId="{6C4256A9-86F1-47D8-BD2B-29AF2242DA9D}" type="presParOf" srcId="{BDFD431A-112D-4619-ACFB-611DA3252B32}" destId="{B8AF317C-B4F6-41A5-87A6-72D9034C731F}" srcOrd="1" destOrd="0" presId="urn:microsoft.com/office/officeart/2008/layout/PictureStrips"/>
    <dgm:cxn modelId="{8D816977-83F9-4D88-9364-C872AB3875CD}" type="presParOf" srcId="{1D678D77-A930-491F-A39B-C0590204CFC8}" destId="{ED891A0B-DBBC-4BE1-8264-1C561E1B4D52}" srcOrd="1" destOrd="0" presId="urn:microsoft.com/office/officeart/2008/layout/PictureStrips"/>
    <dgm:cxn modelId="{1602A3BF-99E6-437F-8A2F-F2C0F9569903}" type="presParOf" srcId="{1D678D77-A930-491F-A39B-C0590204CFC8}" destId="{F8BB629C-5421-46DF-BDC7-91DDD4C8F727}" srcOrd="2" destOrd="0" presId="urn:microsoft.com/office/officeart/2008/layout/PictureStrips"/>
    <dgm:cxn modelId="{2F8874B4-94B4-4AC1-9FA2-F8A711F8AD5A}" type="presParOf" srcId="{F8BB629C-5421-46DF-BDC7-91DDD4C8F727}" destId="{67D0B89C-9E18-46FA-8370-E4B74DCB4DE6}" srcOrd="0" destOrd="0" presId="urn:microsoft.com/office/officeart/2008/layout/PictureStrips"/>
    <dgm:cxn modelId="{086C85BB-7B89-4FA7-8F47-99B223799320}" type="presParOf" srcId="{F8BB629C-5421-46DF-BDC7-91DDD4C8F727}" destId="{EA8A0731-50EB-4396-A2AF-6E266F4FB8B2}" srcOrd="1" destOrd="0" presId="urn:microsoft.com/office/officeart/2008/layout/PictureStrips"/>
    <dgm:cxn modelId="{D126FBD0-F7A7-4547-9810-112037425D42}" type="presParOf" srcId="{1D678D77-A930-491F-A39B-C0590204CFC8}" destId="{B9B718B7-41E0-4A67-8D36-5B06FB0054DE}" srcOrd="3" destOrd="0" presId="urn:microsoft.com/office/officeart/2008/layout/PictureStrips"/>
    <dgm:cxn modelId="{26163361-3296-466E-AA6F-F57F30E05FAA}" type="presParOf" srcId="{1D678D77-A930-491F-A39B-C0590204CFC8}" destId="{33E1213E-F6F6-417B-B37B-5C228C2868C7}" srcOrd="4" destOrd="0" presId="urn:microsoft.com/office/officeart/2008/layout/PictureStrips"/>
    <dgm:cxn modelId="{1EA01626-DC0C-41D4-8BA4-777215ACB446}" type="presParOf" srcId="{33E1213E-F6F6-417B-B37B-5C228C2868C7}" destId="{D07DF501-8165-47C5-9786-C58DC03E33D4}" srcOrd="0" destOrd="0" presId="urn:microsoft.com/office/officeart/2008/layout/PictureStrips"/>
    <dgm:cxn modelId="{5632E2E4-06CE-4DE7-898F-59D347D0790C}" type="presParOf" srcId="{33E1213E-F6F6-417B-B37B-5C228C2868C7}" destId="{F95B7340-3F0F-4EC8-9D26-246A76D031A4}" srcOrd="1" destOrd="0" presId="urn:microsoft.com/office/officeart/2008/layout/PictureStrips"/>
    <dgm:cxn modelId="{959421B4-E628-490B-824A-380FE5585FE4}" type="presParOf" srcId="{1D678D77-A930-491F-A39B-C0590204CFC8}" destId="{DCDB0B01-498D-4D82-80C9-BAB17DE3E4D4}" srcOrd="5" destOrd="0" presId="urn:microsoft.com/office/officeart/2008/layout/PictureStrips"/>
    <dgm:cxn modelId="{BDF92A58-99C8-4827-B29B-FCB11AB6A992}" type="presParOf" srcId="{1D678D77-A930-491F-A39B-C0590204CFC8}" destId="{4775B970-0507-49B6-8D8B-96732EE31116}" srcOrd="6" destOrd="0" presId="urn:microsoft.com/office/officeart/2008/layout/PictureStrips"/>
    <dgm:cxn modelId="{1359400E-214D-48B5-A91B-D4582D73D406}" type="presParOf" srcId="{4775B970-0507-49B6-8D8B-96732EE31116}" destId="{64792E5C-76B4-4030-92BD-A6248B0B5E7E}" srcOrd="0" destOrd="0" presId="urn:microsoft.com/office/officeart/2008/layout/PictureStrips"/>
    <dgm:cxn modelId="{AF1ECBEA-8289-4E31-BE05-6CDDF56A1B95}" type="presParOf" srcId="{4775B970-0507-49B6-8D8B-96732EE31116}" destId="{71D2D9FA-4B8D-492C-8317-D251306EB4C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1006F-BA09-47C5-9C30-46BFF001B8A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DE50AD25-9C2C-4560-A3FD-6B06685EA1F0}">
      <dgm:prSet phldrT="[Texto]"/>
      <dgm:spPr/>
      <dgm:t>
        <a:bodyPr/>
        <a:lstStyle/>
        <a:p>
          <a:r>
            <a:rPr lang="es-ES" dirty="0" smtClean="0"/>
            <a:t>La fe de Abraham ha sido más fuerte que la muerte, pues creyó en Dios, como aquel “que da la vida a los muertos y llama a las cosas que no son para que sean” (Romanos 4,17). </a:t>
          </a:r>
          <a:endParaRPr lang="es-ES" dirty="0"/>
        </a:p>
      </dgm:t>
    </dgm:pt>
    <dgm:pt modelId="{789CE418-7361-42B0-98F4-CD45597A8332}" type="parTrans" cxnId="{07B11563-AA7A-4F15-843F-978E1FC8AC39}">
      <dgm:prSet/>
      <dgm:spPr/>
      <dgm:t>
        <a:bodyPr/>
        <a:lstStyle/>
        <a:p>
          <a:endParaRPr lang="es-ES"/>
        </a:p>
      </dgm:t>
    </dgm:pt>
    <dgm:pt modelId="{6905BB4D-EC92-4C5D-82E0-D8D8B4A2B3EA}" type="sibTrans" cxnId="{07B11563-AA7A-4F15-843F-978E1FC8AC39}">
      <dgm:prSet/>
      <dgm:spPr/>
      <dgm:t>
        <a:bodyPr/>
        <a:lstStyle/>
        <a:p>
          <a:endParaRPr lang="es-ES"/>
        </a:p>
      </dgm:t>
    </dgm:pt>
    <dgm:pt modelId="{91F59FF9-46AC-4164-900C-D3136F946E47}">
      <dgm:prSet phldrT="[Texto]"/>
      <dgm:spPr/>
      <dgm:t>
        <a:bodyPr/>
        <a:lstStyle/>
        <a:p>
          <a:r>
            <a:rPr lang="es-ES" dirty="0" smtClean="0"/>
            <a:t>Abraham supera el horizonte de las esperanzas que se basan en las fuerzas humanas, a las cuales la muerte impone inexorablemente un límite insuperable. Creyó y esperó en Dios y en sus promesas: “Dio gloria a Dios” (Romanos 4,20).</a:t>
          </a:r>
          <a:endParaRPr lang="es-ES" dirty="0"/>
        </a:p>
      </dgm:t>
    </dgm:pt>
    <dgm:pt modelId="{B222A565-0E33-4994-A6FF-6D46A7CA4D44}" type="parTrans" cxnId="{A5795EFD-25EF-4BDF-8E13-948224107CBF}">
      <dgm:prSet/>
      <dgm:spPr/>
      <dgm:t>
        <a:bodyPr/>
        <a:lstStyle/>
        <a:p>
          <a:endParaRPr lang="es-ES"/>
        </a:p>
      </dgm:t>
    </dgm:pt>
    <dgm:pt modelId="{DCB4B37D-EEA4-4C8F-91E8-14514B8822BC}" type="sibTrans" cxnId="{A5795EFD-25EF-4BDF-8E13-948224107CBF}">
      <dgm:prSet/>
      <dgm:spPr/>
      <dgm:t>
        <a:bodyPr/>
        <a:lstStyle/>
        <a:p>
          <a:endParaRPr lang="es-ES"/>
        </a:p>
      </dgm:t>
    </dgm:pt>
    <dgm:pt modelId="{006DCF5E-D42A-454E-B9A3-4F144EC42CD0}">
      <dgm:prSet phldrT="[Texto]"/>
      <dgm:spPr/>
      <dgm:t>
        <a:bodyPr/>
        <a:lstStyle/>
        <a:p>
          <a:r>
            <a:rPr lang="es-ES" dirty="0" smtClean="0"/>
            <a:t>La fe y la esperanza de los cristianos son como la de Abraham, pues ponemos nuestra fe y nuestra esperanza en la fidelidad y el poder vivificante de Dios.</a:t>
          </a:r>
          <a:endParaRPr lang="es-ES" dirty="0"/>
        </a:p>
      </dgm:t>
    </dgm:pt>
    <dgm:pt modelId="{8EDA66FA-9776-4293-9B2C-E4077EB20839}" type="parTrans" cxnId="{95B15619-49B4-47AC-A151-B8DBCE49770B}">
      <dgm:prSet/>
      <dgm:spPr/>
      <dgm:t>
        <a:bodyPr/>
        <a:lstStyle/>
        <a:p>
          <a:endParaRPr lang="es-ES"/>
        </a:p>
      </dgm:t>
    </dgm:pt>
    <dgm:pt modelId="{C3A269D7-7B79-4C94-A96B-6C22B235A6AB}" type="sibTrans" cxnId="{95B15619-49B4-47AC-A151-B8DBCE49770B}">
      <dgm:prSet/>
      <dgm:spPr/>
      <dgm:t>
        <a:bodyPr/>
        <a:lstStyle/>
        <a:p>
          <a:endParaRPr lang="es-ES"/>
        </a:p>
      </dgm:t>
    </dgm:pt>
    <dgm:pt modelId="{8B187DC2-1C97-45E9-9DA6-59FB016C3CAA}">
      <dgm:prSet phldrT="[Texto]"/>
      <dgm:spPr/>
      <dgm:t>
        <a:bodyPr/>
        <a:lstStyle/>
        <a:p>
          <a:r>
            <a:rPr lang="es-ES" dirty="0" smtClean="0"/>
            <a:t>Abraham creyó en el Dios “que da vida a los muertos” (Romanos 4,17); los cristianos “creemos en Aquel que resucitó de los muertos a Jesús, Señor nuestro” (Romanos 4,24). </a:t>
          </a:r>
          <a:endParaRPr lang="es-ES" dirty="0"/>
        </a:p>
      </dgm:t>
    </dgm:pt>
    <dgm:pt modelId="{43323653-99C0-460B-9935-82683DBB7DD9}" type="parTrans" cxnId="{2FA45C7B-34BF-4CF4-A90A-5B67655C3E29}">
      <dgm:prSet/>
      <dgm:spPr/>
      <dgm:t>
        <a:bodyPr/>
        <a:lstStyle/>
        <a:p>
          <a:endParaRPr lang="es-ES"/>
        </a:p>
      </dgm:t>
    </dgm:pt>
    <dgm:pt modelId="{C7C62804-254A-498D-A310-F3AD88A38183}" type="sibTrans" cxnId="{2FA45C7B-34BF-4CF4-A90A-5B67655C3E29}">
      <dgm:prSet/>
      <dgm:spPr/>
      <dgm:t>
        <a:bodyPr/>
        <a:lstStyle/>
        <a:p>
          <a:endParaRPr lang="es-ES"/>
        </a:p>
      </dgm:t>
    </dgm:pt>
    <dgm:pt modelId="{1967D323-71D5-4E85-B1CE-B4A74DC3399D}">
      <dgm:prSet phldrT="[Texto]"/>
      <dgm:spPr/>
      <dgm:t>
        <a:bodyPr/>
        <a:lstStyle/>
        <a:p>
          <a:r>
            <a:rPr lang="es-ES" dirty="0" smtClean="0"/>
            <a:t>El Dios que cumplió sus promesas a Abraham, es el Dios que ha resucitado a Jesús de la muerte. </a:t>
          </a:r>
          <a:endParaRPr lang="es-ES" dirty="0"/>
        </a:p>
      </dgm:t>
    </dgm:pt>
    <dgm:pt modelId="{A192D582-A632-450D-9AA7-34E5D7245A6B}" type="parTrans" cxnId="{9CF1C3F6-60F9-421F-A3DC-3402945F0D32}">
      <dgm:prSet/>
      <dgm:spPr/>
      <dgm:t>
        <a:bodyPr/>
        <a:lstStyle/>
        <a:p>
          <a:endParaRPr lang="es-ES"/>
        </a:p>
      </dgm:t>
    </dgm:pt>
    <dgm:pt modelId="{5545FCEF-5F8C-41B5-99D2-02079C81FD83}" type="sibTrans" cxnId="{9CF1C3F6-60F9-421F-A3DC-3402945F0D32}">
      <dgm:prSet/>
      <dgm:spPr/>
      <dgm:t>
        <a:bodyPr/>
        <a:lstStyle/>
        <a:p>
          <a:endParaRPr lang="es-ES"/>
        </a:p>
      </dgm:t>
    </dgm:pt>
    <dgm:pt modelId="{4BBF8FDC-4497-43A2-948F-FB90E54F53EB}">
      <dgm:prSet phldrT="[Texto]"/>
      <dgm:spPr/>
      <dgm:t>
        <a:bodyPr/>
        <a:lstStyle/>
        <a:p>
          <a:r>
            <a:rPr lang="es-ES" smtClean="0"/>
            <a:t>Abraham esperó una tierra y una descendencia. Los que creemos en Cristo esperamos ser transformados a imagen del Señor Resucitado, esperamos un cielo nuevo y una tierra nueva. </a:t>
          </a:r>
          <a:endParaRPr lang="es-ES" dirty="0"/>
        </a:p>
      </dgm:t>
    </dgm:pt>
    <dgm:pt modelId="{FE1B2DF1-7DC4-43DC-BDA6-7F13852C0285}" type="parTrans" cxnId="{CA0CE0AB-0520-4FA6-AA5D-CC930B5F2F5D}">
      <dgm:prSet/>
      <dgm:spPr/>
      <dgm:t>
        <a:bodyPr/>
        <a:lstStyle/>
        <a:p>
          <a:endParaRPr lang="es-ES"/>
        </a:p>
      </dgm:t>
    </dgm:pt>
    <dgm:pt modelId="{A86FE53C-3548-4A96-96F6-EEECCB8B95CE}" type="sibTrans" cxnId="{CA0CE0AB-0520-4FA6-AA5D-CC930B5F2F5D}">
      <dgm:prSet/>
      <dgm:spPr/>
      <dgm:t>
        <a:bodyPr/>
        <a:lstStyle/>
        <a:p>
          <a:endParaRPr lang="es-ES"/>
        </a:p>
      </dgm:t>
    </dgm:pt>
    <dgm:pt modelId="{35398A8A-C59B-497E-A09F-D083744A754D}" type="pres">
      <dgm:prSet presAssocID="{A801006F-BA09-47C5-9C30-46BFF001B8AE}" presName="Name0" presStyleCnt="0">
        <dgm:presLayoutVars>
          <dgm:dir/>
          <dgm:resizeHandles val="exact"/>
        </dgm:presLayoutVars>
      </dgm:prSet>
      <dgm:spPr/>
      <dgm:t>
        <a:bodyPr/>
        <a:lstStyle/>
        <a:p>
          <a:endParaRPr lang="es-ES"/>
        </a:p>
      </dgm:t>
    </dgm:pt>
    <dgm:pt modelId="{B0B91241-E118-4ABF-8FB4-D159442D4DE5}" type="pres">
      <dgm:prSet presAssocID="{DE50AD25-9C2C-4560-A3FD-6B06685EA1F0}" presName="composite" presStyleCnt="0"/>
      <dgm:spPr/>
    </dgm:pt>
    <dgm:pt modelId="{9445683B-B27C-4E51-A4D7-120A1E5D0CA4}" type="pres">
      <dgm:prSet presAssocID="{DE50AD25-9C2C-4560-A3FD-6B06685EA1F0}" presName="rect1" presStyleLbl="trAlignAcc1" presStyleIdx="0" presStyleCnt="6">
        <dgm:presLayoutVars>
          <dgm:bulletEnabled val="1"/>
        </dgm:presLayoutVars>
      </dgm:prSet>
      <dgm:spPr/>
      <dgm:t>
        <a:bodyPr/>
        <a:lstStyle/>
        <a:p>
          <a:endParaRPr lang="es-ES"/>
        </a:p>
      </dgm:t>
    </dgm:pt>
    <dgm:pt modelId="{B4BCE80B-D5AD-42BD-A062-5B686E98B2AC}" type="pres">
      <dgm:prSet presAssocID="{DE50AD25-9C2C-4560-A3FD-6B06685EA1F0}" presName="rect2" presStyleLbl="fgImgPlace1" presStyleIdx="0" presStyleCnt="6"/>
      <dgm:spPr/>
    </dgm:pt>
    <dgm:pt modelId="{310AF1EC-4ACF-43D0-91F5-6E4E73CCD335}" type="pres">
      <dgm:prSet presAssocID="{6905BB4D-EC92-4C5D-82E0-D8D8B4A2B3EA}" presName="sibTrans" presStyleCnt="0"/>
      <dgm:spPr/>
    </dgm:pt>
    <dgm:pt modelId="{832D57BA-B486-4E10-A639-D42FCDA22E58}" type="pres">
      <dgm:prSet presAssocID="{91F59FF9-46AC-4164-900C-D3136F946E47}" presName="composite" presStyleCnt="0"/>
      <dgm:spPr/>
    </dgm:pt>
    <dgm:pt modelId="{C338F6F0-DC6D-48C3-8A8B-0F714F52C9FB}" type="pres">
      <dgm:prSet presAssocID="{91F59FF9-46AC-4164-900C-D3136F946E47}" presName="rect1" presStyleLbl="trAlignAcc1" presStyleIdx="1" presStyleCnt="6">
        <dgm:presLayoutVars>
          <dgm:bulletEnabled val="1"/>
        </dgm:presLayoutVars>
      </dgm:prSet>
      <dgm:spPr/>
      <dgm:t>
        <a:bodyPr/>
        <a:lstStyle/>
        <a:p>
          <a:endParaRPr lang="es-ES"/>
        </a:p>
      </dgm:t>
    </dgm:pt>
    <dgm:pt modelId="{122E2A33-0AAF-48BF-A288-E1C791A903C2}" type="pres">
      <dgm:prSet presAssocID="{91F59FF9-46AC-4164-900C-D3136F946E47}" presName="rect2" presStyleLbl="fgImgPlace1" presStyleIdx="1" presStyleCnt="6"/>
      <dgm:spPr/>
    </dgm:pt>
    <dgm:pt modelId="{71DCB7ED-BADE-4DA1-8B2D-18BF5B4CFB91}" type="pres">
      <dgm:prSet presAssocID="{DCB4B37D-EEA4-4C8F-91E8-14514B8822BC}" presName="sibTrans" presStyleCnt="0"/>
      <dgm:spPr/>
    </dgm:pt>
    <dgm:pt modelId="{09714918-81C3-4E84-89BF-323214A8034B}" type="pres">
      <dgm:prSet presAssocID="{006DCF5E-D42A-454E-B9A3-4F144EC42CD0}" presName="composite" presStyleCnt="0"/>
      <dgm:spPr/>
    </dgm:pt>
    <dgm:pt modelId="{6F4042AE-5C5D-4024-84AF-15D85F91C0CC}" type="pres">
      <dgm:prSet presAssocID="{006DCF5E-D42A-454E-B9A3-4F144EC42CD0}" presName="rect1" presStyleLbl="trAlignAcc1" presStyleIdx="2" presStyleCnt="6">
        <dgm:presLayoutVars>
          <dgm:bulletEnabled val="1"/>
        </dgm:presLayoutVars>
      </dgm:prSet>
      <dgm:spPr/>
      <dgm:t>
        <a:bodyPr/>
        <a:lstStyle/>
        <a:p>
          <a:endParaRPr lang="es-ES"/>
        </a:p>
      </dgm:t>
    </dgm:pt>
    <dgm:pt modelId="{68D683C5-D528-4080-A3E8-0F2F507C6CC7}" type="pres">
      <dgm:prSet presAssocID="{006DCF5E-D42A-454E-B9A3-4F144EC42CD0}" presName="rect2" presStyleLbl="fgImgPlace1" presStyleIdx="2" presStyleCnt="6"/>
      <dgm:spPr/>
    </dgm:pt>
    <dgm:pt modelId="{21AD38B8-DE29-4BBB-9EB6-03F78B22A00F}" type="pres">
      <dgm:prSet presAssocID="{C3A269D7-7B79-4C94-A96B-6C22B235A6AB}" presName="sibTrans" presStyleCnt="0"/>
      <dgm:spPr/>
    </dgm:pt>
    <dgm:pt modelId="{6D84FC35-0AC3-4103-AC65-F970672A8365}" type="pres">
      <dgm:prSet presAssocID="{8B187DC2-1C97-45E9-9DA6-59FB016C3CAA}" presName="composite" presStyleCnt="0"/>
      <dgm:spPr/>
    </dgm:pt>
    <dgm:pt modelId="{41D62BB6-D554-49FD-B72E-9705E29B8A30}" type="pres">
      <dgm:prSet presAssocID="{8B187DC2-1C97-45E9-9DA6-59FB016C3CAA}" presName="rect1" presStyleLbl="trAlignAcc1" presStyleIdx="3" presStyleCnt="6">
        <dgm:presLayoutVars>
          <dgm:bulletEnabled val="1"/>
        </dgm:presLayoutVars>
      </dgm:prSet>
      <dgm:spPr/>
      <dgm:t>
        <a:bodyPr/>
        <a:lstStyle/>
        <a:p>
          <a:endParaRPr lang="es-ES"/>
        </a:p>
      </dgm:t>
    </dgm:pt>
    <dgm:pt modelId="{04AA764D-DB17-4365-8AAA-CD0954871B75}" type="pres">
      <dgm:prSet presAssocID="{8B187DC2-1C97-45E9-9DA6-59FB016C3CAA}" presName="rect2" presStyleLbl="fgImgPlace1" presStyleIdx="3" presStyleCnt="6"/>
      <dgm:spPr/>
    </dgm:pt>
    <dgm:pt modelId="{334A4005-51CB-448A-A314-358FF41A3494}" type="pres">
      <dgm:prSet presAssocID="{C7C62804-254A-498D-A310-F3AD88A38183}" presName="sibTrans" presStyleCnt="0"/>
      <dgm:spPr/>
    </dgm:pt>
    <dgm:pt modelId="{C0CF5521-7C0D-473B-89F3-0400BE80C398}" type="pres">
      <dgm:prSet presAssocID="{1967D323-71D5-4E85-B1CE-B4A74DC3399D}" presName="composite" presStyleCnt="0"/>
      <dgm:spPr/>
    </dgm:pt>
    <dgm:pt modelId="{E0CE2310-E2AC-4FCD-B0F9-3BC26B846438}" type="pres">
      <dgm:prSet presAssocID="{1967D323-71D5-4E85-B1CE-B4A74DC3399D}" presName="rect1" presStyleLbl="trAlignAcc1" presStyleIdx="4" presStyleCnt="6">
        <dgm:presLayoutVars>
          <dgm:bulletEnabled val="1"/>
        </dgm:presLayoutVars>
      </dgm:prSet>
      <dgm:spPr/>
      <dgm:t>
        <a:bodyPr/>
        <a:lstStyle/>
        <a:p>
          <a:endParaRPr lang="es-ES"/>
        </a:p>
      </dgm:t>
    </dgm:pt>
    <dgm:pt modelId="{645EB5AC-76E3-40F8-A0D3-F1F999249CAC}" type="pres">
      <dgm:prSet presAssocID="{1967D323-71D5-4E85-B1CE-B4A74DC3399D}" presName="rect2" presStyleLbl="fgImgPlace1" presStyleIdx="4" presStyleCnt="6"/>
      <dgm:spPr/>
    </dgm:pt>
    <dgm:pt modelId="{9E6754BE-A38A-46B9-B1D1-2FF9557E3AED}" type="pres">
      <dgm:prSet presAssocID="{5545FCEF-5F8C-41B5-99D2-02079C81FD83}" presName="sibTrans" presStyleCnt="0"/>
      <dgm:spPr/>
    </dgm:pt>
    <dgm:pt modelId="{521B6B5C-454B-4F25-BC35-E27C795D2460}" type="pres">
      <dgm:prSet presAssocID="{4BBF8FDC-4497-43A2-948F-FB90E54F53EB}" presName="composite" presStyleCnt="0"/>
      <dgm:spPr/>
    </dgm:pt>
    <dgm:pt modelId="{C2E85ADE-1E08-45B5-9E9B-1C2A0968D3D2}" type="pres">
      <dgm:prSet presAssocID="{4BBF8FDC-4497-43A2-948F-FB90E54F53EB}" presName="rect1" presStyleLbl="trAlignAcc1" presStyleIdx="5" presStyleCnt="6">
        <dgm:presLayoutVars>
          <dgm:bulletEnabled val="1"/>
        </dgm:presLayoutVars>
      </dgm:prSet>
      <dgm:spPr/>
      <dgm:t>
        <a:bodyPr/>
        <a:lstStyle/>
        <a:p>
          <a:endParaRPr lang="es-ES"/>
        </a:p>
      </dgm:t>
    </dgm:pt>
    <dgm:pt modelId="{67C45154-0DAC-41EC-9E09-C9535B750895}" type="pres">
      <dgm:prSet presAssocID="{4BBF8FDC-4497-43A2-948F-FB90E54F53EB}" presName="rect2" presStyleLbl="fgImgPlace1" presStyleIdx="5" presStyleCnt="6"/>
      <dgm:spPr/>
    </dgm:pt>
  </dgm:ptLst>
  <dgm:cxnLst>
    <dgm:cxn modelId="{9CF1C3F6-60F9-421F-A3DC-3402945F0D32}" srcId="{A801006F-BA09-47C5-9C30-46BFF001B8AE}" destId="{1967D323-71D5-4E85-B1CE-B4A74DC3399D}" srcOrd="4" destOrd="0" parTransId="{A192D582-A632-450D-9AA7-34E5D7245A6B}" sibTransId="{5545FCEF-5F8C-41B5-99D2-02079C81FD83}"/>
    <dgm:cxn modelId="{A5795EFD-25EF-4BDF-8E13-948224107CBF}" srcId="{A801006F-BA09-47C5-9C30-46BFF001B8AE}" destId="{91F59FF9-46AC-4164-900C-D3136F946E47}" srcOrd="1" destOrd="0" parTransId="{B222A565-0E33-4994-A6FF-6D46A7CA4D44}" sibTransId="{DCB4B37D-EEA4-4C8F-91E8-14514B8822BC}"/>
    <dgm:cxn modelId="{2FA45C7B-34BF-4CF4-A90A-5B67655C3E29}" srcId="{A801006F-BA09-47C5-9C30-46BFF001B8AE}" destId="{8B187DC2-1C97-45E9-9DA6-59FB016C3CAA}" srcOrd="3" destOrd="0" parTransId="{43323653-99C0-460B-9935-82683DBB7DD9}" sibTransId="{C7C62804-254A-498D-A310-F3AD88A38183}"/>
    <dgm:cxn modelId="{CA0CE0AB-0520-4FA6-AA5D-CC930B5F2F5D}" srcId="{A801006F-BA09-47C5-9C30-46BFF001B8AE}" destId="{4BBF8FDC-4497-43A2-948F-FB90E54F53EB}" srcOrd="5" destOrd="0" parTransId="{FE1B2DF1-7DC4-43DC-BDA6-7F13852C0285}" sibTransId="{A86FE53C-3548-4A96-96F6-EEECCB8B95CE}"/>
    <dgm:cxn modelId="{52AB24DF-2DA9-42D8-AF4B-F79DDE8A5A1E}" type="presOf" srcId="{006DCF5E-D42A-454E-B9A3-4F144EC42CD0}" destId="{6F4042AE-5C5D-4024-84AF-15D85F91C0CC}" srcOrd="0" destOrd="0" presId="urn:microsoft.com/office/officeart/2008/layout/PictureStrips"/>
    <dgm:cxn modelId="{34DA1D2B-DF38-48AD-A198-5C78715552A9}" type="presOf" srcId="{1967D323-71D5-4E85-B1CE-B4A74DC3399D}" destId="{E0CE2310-E2AC-4FCD-B0F9-3BC26B846438}" srcOrd="0" destOrd="0" presId="urn:microsoft.com/office/officeart/2008/layout/PictureStrips"/>
    <dgm:cxn modelId="{95B15619-49B4-47AC-A151-B8DBCE49770B}" srcId="{A801006F-BA09-47C5-9C30-46BFF001B8AE}" destId="{006DCF5E-D42A-454E-B9A3-4F144EC42CD0}" srcOrd="2" destOrd="0" parTransId="{8EDA66FA-9776-4293-9B2C-E4077EB20839}" sibTransId="{C3A269D7-7B79-4C94-A96B-6C22B235A6AB}"/>
    <dgm:cxn modelId="{6E29175D-1005-4D59-B31D-4D23C4C3F743}" type="presOf" srcId="{DE50AD25-9C2C-4560-A3FD-6B06685EA1F0}" destId="{9445683B-B27C-4E51-A4D7-120A1E5D0CA4}" srcOrd="0" destOrd="0" presId="urn:microsoft.com/office/officeart/2008/layout/PictureStrips"/>
    <dgm:cxn modelId="{07B11563-AA7A-4F15-843F-978E1FC8AC39}" srcId="{A801006F-BA09-47C5-9C30-46BFF001B8AE}" destId="{DE50AD25-9C2C-4560-A3FD-6B06685EA1F0}" srcOrd="0" destOrd="0" parTransId="{789CE418-7361-42B0-98F4-CD45597A8332}" sibTransId="{6905BB4D-EC92-4C5D-82E0-D8D8B4A2B3EA}"/>
    <dgm:cxn modelId="{741EC31B-3100-4507-8AE5-000496211BE9}" type="presOf" srcId="{8B187DC2-1C97-45E9-9DA6-59FB016C3CAA}" destId="{41D62BB6-D554-49FD-B72E-9705E29B8A30}" srcOrd="0" destOrd="0" presId="urn:microsoft.com/office/officeart/2008/layout/PictureStrips"/>
    <dgm:cxn modelId="{7BB5E061-C67A-4D98-9C20-8C6AA61EB331}" type="presOf" srcId="{4BBF8FDC-4497-43A2-948F-FB90E54F53EB}" destId="{C2E85ADE-1E08-45B5-9E9B-1C2A0968D3D2}" srcOrd="0" destOrd="0" presId="urn:microsoft.com/office/officeart/2008/layout/PictureStrips"/>
    <dgm:cxn modelId="{49B12AFD-F69A-49D7-A6A1-3CCAA7BBF6FF}" type="presOf" srcId="{A801006F-BA09-47C5-9C30-46BFF001B8AE}" destId="{35398A8A-C59B-497E-A09F-D083744A754D}" srcOrd="0" destOrd="0" presId="urn:microsoft.com/office/officeart/2008/layout/PictureStrips"/>
    <dgm:cxn modelId="{C4DE0BB7-B097-476E-8CC7-83D1E1E7F5F7}" type="presOf" srcId="{91F59FF9-46AC-4164-900C-D3136F946E47}" destId="{C338F6F0-DC6D-48C3-8A8B-0F714F52C9FB}" srcOrd="0" destOrd="0" presId="urn:microsoft.com/office/officeart/2008/layout/PictureStrips"/>
    <dgm:cxn modelId="{0A645557-6531-4981-ACAA-C693691D2055}" type="presParOf" srcId="{35398A8A-C59B-497E-A09F-D083744A754D}" destId="{B0B91241-E118-4ABF-8FB4-D159442D4DE5}" srcOrd="0" destOrd="0" presId="urn:microsoft.com/office/officeart/2008/layout/PictureStrips"/>
    <dgm:cxn modelId="{09FB3CDF-ED01-432B-9008-761ABE0F443E}" type="presParOf" srcId="{B0B91241-E118-4ABF-8FB4-D159442D4DE5}" destId="{9445683B-B27C-4E51-A4D7-120A1E5D0CA4}" srcOrd="0" destOrd="0" presId="urn:microsoft.com/office/officeart/2008/layout/PictureStrips"/>
    <dgm:cxn modelId="{4A5DB748-F0FF-4D3A-99A0-A7D3F4E4AC1E}" type="presParOf" srcId="{B0B91241-E118-4ABF-8FB4-D159442D4DE5}" destId="{B4BCE80B-D5AD-42BD-A062-5B686E98B2AC}" srcOrd="1" destOrd="0" presId="urn:microsoft.com/office/officeart/2008/layout/PictureStrips"/>
    <dgm:cxn modelId="{A6BBE572-DED0-4ADF-8833-30D40E10EA6E}" type="presParOf" srcId="{35398A8A-C59B-497E-A09F-D083744A754D}" destId="{310AF1EC-4ACF-43D0-91F5-6E4E73CCD335}" srcOrd="1" destOrd="0" presId="urn:microsoft.com/office/officeart/2008/layout/PictureStrips"/>
    <dgm:cxn modelId="{D3E151F8-98D6-4133-941C-603252D5797C}" type="presParOf" srcId="{35398A8A-C59B-497E-A09F-D083744A754D}" destId="{832D57BA-B486-4E10-A639-D42FCDA22E58}" srcOrd="2" destOrd="0" presId="urn:microsoft.com/office/officeart/2008/layout/PictureStrips"/>
    <dgm:cxn modelId="{C7D1A900-7023-4D8E-9E2F-BFC4B008F35E}" type="presParOf" srcId="{832D57BA-B486-4E10-A639-D42FCDA22E58}" destId="{C338F6F0-DC6D-48C3-8A8B-0F714F52C9FB}" srcOrd="0" destOrd="0" presId="urn:microsoft.com/office/officeart/2008/layout/PictureStrips"/>
    <dgm:cxn modelId="{70D9723C-49AD-4647-9C63-F23FD9FF63D6}" type="presParOf" srcId="{832D57BA-B486-4E10-A639-D42FCDA22E58}" destId="{122E2A33-0AAF-48BF-A288-E1C791A903C2}" srcOrd="1" destOrd="0" presId="urn:microsoft.com/office/officeart/2008/layout/PictureStrips"/>
    <dgm:cxn modelId="{7CCB4588-1A3A-4536-8A34-3346FE7F5F9B}" type="presParOf" srcId="{35398A8A-C59B-497E-A09F-D083744A754D}" destId="{71DCB7ED-BADE-4DA1-8B2D-18BF5B4CFB91}" srcOrd="3" destOrd="0" presId="urn:microsoft.com/office/officeart/2008/layout/PictureStrips"/>
    <dgm:cxn modelId="{D30C6D8D-B8C5-4E87-A614-B8C930ECE70C}" type="presParOf" srcId="{35398A8A-C59B-497E-A09F-D083744A754D}" destId="{09714918-81C3-4E84-89BF-323214A8034B}" srcOrd="4" destOrd="0" presId="urn:microsoft.com/office/officeart/2008/layout/PictureStrips"/>
    <dgm:cxn modelId="{2E7B84DC-732A-4858-A91A-FFD79D935B9B}" type="presParOf" srcId="{09714918-81C3-4E84-89BF-323214A8034B}" destId="{6F4042AE-5C5D-4024-84AF-15D85F91C0CC}" srcOrd="0" destOrd="0" presId="urn:microsoft.com/office/officeart/2008/layout/PictureStrips"/>
    <dgm:cxn modelId="{EEB76DA8-57EA-4BA2-9F2B-62DBB8543FFB}" type="presParOf" srcId="{09714918-81C3-4E84-89BF-323214A8034B}" destId="{68D683C5-D528-4080-A3E8-0F2F507C6CC7}" srcOrd="1" destOrd="0" presId="urn:microsoft.com/office/officeart/2008/layout/PictureStrips"/>
    <dgm:cxn modelId="{25D819DA-F9AE-49BB-92B2-F8E35143DAAA}" type="presParOf" srcId="{35398A8A-C59B-497E-A09F-D083744A754D}" destId="{21AD38B8-DE29-4BBB-9EB6-03F78B22A00F}" srcOrd="5" destOrd="0" presId="urn:microsoft.com/office/officeart/2008/layout/PictureStrips"/>
    <dgm:cxn modelId="{05D41294-2E33-43FF-99A4-D20B373BFF1F}" type="presParOf" srcId="{35398A8A-C59B-497E-A09F-D083744A754D}" destId="{6D84FC35-0AC3-4103-AC65-F970672A8365}" srcOrd="6" destOrd="0" presId="urn:microsoft.com/office/officeart/2008/layout/PictureStrips"/>
    <dgm:cxn modelId="{E5A91A1F-BB18-41A6-B018-47F3CD81EE68}" type="presParOf" srcId="{6D84FC35-0AC3-4103-AC65-F970672A8365}" destId="{41D62BB6-D554-49FD-B72E-9705E29B8A30}" srcOrd="0" destOrd="0" presId="urn:microsoft.com/office/officeart/2008/layout/PictureStrips"/>
    <dgm:cxn modelId="{2D353D6B-8DB4-4321-B3B2-BE8FAC0B3344}" type="presParOf" srcId="{6D84FC35-0AC3-4103-AC65-F970672A8365}" destId="{04AA764D-DB17-4365-8AAA-CD0954871B75}" srcOrd="1" destOrd="0" presId="urn:microsoft.com/office/officeart/2008/layout/PictureStrips"/>
    <dgm:cxn modelId="{A996F9FF-35CA-4F81-A31D-A71F93158288}" type="presParOf" srcId="{35398A8A-C59B-497E-A09F-D083744A754D}" destId="{334A4005-51CB-448A-A314-358FF41A3494}" srcOrd="7" destOrd="0" presId="urn:microsoft.com/office/officeart/2008/layout/PictureStrips"/>
    <dgm:cxn modelId="{8556B264-6A55-44EB-9626-EE7B1E37792B}" type="presParOf" srcId="{35398A8A-C59B-497E-A09F-D083744A754D}" destId="{C0CF5521-7C0D-473B-89F3-0400BE80C398}" srcOrd="8" destOrd="0" presId="urn:microsoft.com/office/officeart/2008/layout/PictureStrips"/>
    <dgm:cxn modelId="{6A622354-2AFE-4AD7-BB8B-7228867E109F}" type="presParOf" srcId="{C0CF5521-7C0D-473B-89F3-0400BE80C398}" destId="{E0CE2310-E2AC-4FCD-B0F9-3BC26B846438}" srcOrd="0" destOrd="0" presId="urn:microsoft.com/office/officeart/2008/layout/PictureStrips"/>
    <dgm:cxn modelId="{CC25545A-F843-49F3-AA2E-65D74EA655D1}" type="presParOf" srcId="{C0CF5521-7C0D-473B-89F3-0400BE80C398}" destId="{645EB5AC-76E3-40F8-A0D3-F1F999249CAC}" srcOrd="1" destOrd="0" presId="urn:microsoft.com/office/officeart/2008/layout/PictureStrips"/>
    <dgm:cxn modelId="{6CF542F0-F8D1-47D7-90D7-D874E87C1E64}" type="presParOf" srcId="{35398A8A-C59B-497E-A09F-D083744A754D}" destId="{9E6754BE-A38A-46B9-B1D1-2FF9557E3AED}" srcOrd="9" destOrd="0" presId="urn:microsoft.com/office/officeart/2008/layout/PictureStrips"/>
    <dgm:cxn modelId="{7745A798-F1EF-49C3-8E3B-9C880CF8FD87}" type="presParOf" srcId="{35398A8A-C59B-497E-A09F-D083744A754D}" destId="{521B6B5C-454B-4F25-BC35-E27C795D2460}" srcOrd="10" destOrd="0" presId="urn:microsoft.com/office/officeart/2008/layout/PictureStrips"/>
    <dgm:cxn modelId="{B0466573-EE2C-4CD3-B50B-91156E5FC1F6}" type="presParOf" srcId="{521B6B5C-454B-4F25-BC35-E27C795D2460}" destId="{C2E85ADE-1E08-45B5-9E9B-1C2A0968D3D2}" srcOrd="0" destOrd="0" presId="urn:microsoft.com/office/officeart/2008/layout/PictureStrips"/>
    <dgm:cxn modelId="{A13E9EE6-EC28-4A5B-8040-B0EAB3B7D7A5}" type="presParOf" srcId="{521B6B5C-454B-4F25-BC35-E27C795D2460}" destId="{67C45154-0DAC-41EC-9E09-C9535B75089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EE234-885F-448F-8D33-8CAACF882549}"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S"/>
        </a:p>
      </dgm:t>
    </dgm:pt>
    <dgm:pt modelId="{5A2F9A2F-5904-4A61-BCFB-5F8EF7393E98}">
      <dgm:prSet phldrT="[Texto]"/>
      <dgm:spPr/>
      <dgm:t>
        <a:bodyPr/>
        <a:lstStyle/>
        <a:p>
          <a:r>
            <a:rPr lang="es-ES" dirty="0" smtClean="0"/>
            <a:t>Quienes creen en Cristo viven “en paz con Dios” y han recibido la </a:t>
          </a:r>
          <a:r>
            <a:rPr lang="es-ES" i="1" dirty="0" smtClean="0"/>
            <a:t>gracia</a:t>
          </a:r>
          <a:r>
            <a:rPr lang="es-ES" dirty="0" smtClean="0"/>
            <a:t> de la salvación (Romanos 5,1-2). </a:t>
          </a:r>
          <a:endParaRPr lang="es-ES" dirty="0"/>
        </a:p>
      </dgm:t>
    </dgm:pt>
    <dgm:pt modelId="{5BC74073-0727-4867-A17E-751E8EAEAA0B}" type="parTrans" cxnId="{CEA34899-020C-4FF9-8646-F33A6E63005E}">
      <dgm:prSet/>
      <dgm:spPr/>
      <dgm:t>
        <a:bodyPr/>
        <a:lstStyle/>
        <a:p>
          <a:endParaRPr lang="es-ES"/>
        </a:p>
      </dgm:t>
    </dgm:pt>
    <dgm:pt modelId="{3E904A76-7D86-43E6-9F8C-9744C06A3E1D}" type="sibTrans" cxnId="{CEA34899-020C-4FF9-8646-F33A6E63005E}">
      <dgm:prSet/>
      <dgm:spPr/>
      <dgm:t>
        <a:bodyPr/>
        <a:lstStyle/>
        <a:p>
          <a:endParaRPr lang="es-ES"/>
        </a:p>
      </dgm:t>
    </dgm:pt>
    <dgm:pt modelId="{1F182C06-751C-4423-95C0-5CFD4FC72AB7}">
      <dgm:prSet phldrT="[Texto]"/>
      <dgm:spPr/>
      <dgm:t>
        <a:bodyPr/>
        <a:lstStyle/>
        <a:p>
          <a:r>
            <a:rPr lang="es-ES" dirty="0" smtClean="0"/>
            <a:t>Sin embargo siempre pueden ser víctimas del mal y del dolor y verse envueltos en la negatividad y las contradicciones de la historia humana.</a:t>
          </a:r>
          <a:endParaRPr lang="es-ES" dirty="0"/>
        </a:p>
      </dgm:t>
    </dgm:pt>
    <dgm:pt modelId="{1DA9693D-8757-4DE1-B210-9D2925F0BE80}" type="parTrans" cxnId="{2C299DB7-D38A-45D3-9FAC-D56FC9484841}">
      <dgm:prSet/>
      <dgm:spPr/>
      <dgm:t>
        <a:bodyPr/>
        <a:lstStyle/>
        <a:p>
          <a:endParaRPr lang="es-ES"/>
        </a:p>
      </dgm:t>
    </dgm:pt>
    <dgm:pt modelId="{F77BD082-8403-4AD3-86E7-1156E247F9D2}" type="sibTrans" cxnId="{2C299DB7-D38A-45D3-9FAC-D56FC9484841}">
      <dgm:prSet/>
      <dgm:spPr/>
      <dgm:t>
        <a:bodyPr/>
        <a:lstStyle/>
        <a:p>
          <a:endParaRPr lang="es-ES"/>
        </a:p>
      </dgm:t>
    </dgm:pt>
    <dgm:pt modelId="{72DF0225-CFDC-45BE-A12F-29A3DFE32426}">
      <dgm:prSet phldrT="[Texto]"/>
      <dgm:spPr/>
      <dgm:t>
        <a:bodyPr/>
        <a:lstStyle/>
        <a:p>
          <a:r>
            <a:rPr lang="es-ES" dirty="0" smtClean="0"/>
            <a:t>La gracia que los creyentes han recibido a través de la muerte y la resurrección de Cristo no anula su condición histórica, ni los arranca de la dura realidad de la vida en donde las fuerzas del mal los amenazan peligrosamente también a ellos. </a:t>
          </a:r>
          <a:endParaRPr lang="es-ES" dirty="0"/>
        </a:p>
      </dgm:t>
    </dgm:pt>
    <dgm:pt modelId="{7CEA477A-65B2-4B46-9B81-35EC341A0B4B}" type="parTrans" cxnId="{B50DC0D7-4302-497A-85E5-E81ABB268F8C}">
      <dgm:prSet/>
      <dgm:spPr/>
      <dgm:t>
        <a:bodyPr/>
        <a:lstStyle/>
        <a:p>
          <a:endParaRPr lang="es-ES"/>
        </a:p>
      </dgm:t>
    </dgm:pt>
    <dgm:pt modelId="{E3189CBB-6085-4DF2-BE83-8BC53B50C04E}" type="sibTrans" cxnId="{B50DC0D7-4302-497A-85E5-E81ABB268F8C}">
      <dgm:prSet/>
      <dgm:spPr/>
      <dgm:t>
        <a:bodyPr/>
        <a:lstStyle/>
        <a:p>
          <a:endParaRPr lang="es-ES"/>
        </a:p>
      </dgm:t>
    </dgm:pt>
    <dgm:pt modelId="{650A19A9-7E36-4462-94FD-26944F663D31}">
      <dgm:prSet phldrT="[Texto]"/>
      <dgm:spPr/>
      <dgm:t>
        <a:bodyPr/>
        <a:lstStyle/>
        <a:p>
          <a:r>
            <a:rPr lang="es-ES" dirty="0" smtClean="0"/>
            <a:t>Lo extraordinario es que, aun en medio de las situaciones más difíciles y oscuras, los cristianos permanecen firmes, ya que ponen toda su confianza en Dios, sabiendo que el mal y lo negativo no tienen nunca la última palabra.</a:t>
          </a:r>
          <a:endParaRPr lang="es-ES" dirty="0"/>
        </a:p>
      </dgm:t>
    </dgm:pt>
    <dgm:pt modelId="{B10632A6-D010-4282-98B4-C6F3B6C187B9}" type="parTrans" cxnId="{E63AED58-98AD-4106-B3FC-E947A39E32ED}">
      <dgm:prSet/>
      <dgm:spPr/>
      <dgm:t>
        <a:bodyPr/>
        <a:lstStyle/>
        <a:p>
          <a:endParaRPr lang="es-ES"/>
        </a:p>
      </dgm:t>
    </dgm:pt>
    <dgm:pt modelId="{F9D74C38-91CE-4875-B40F-63129455C364}" type="sibTrans" cxnId="{E63AED58-98AD-4106-B3FC-E947A39E32ED}">
      <dgm:prSet/>
      <dgm:spPr/>
      <dgm:t>
        <a:bodyPr/>
        <a:lstStyle/>
        <a:p>
          <a:endParaRPr lang="es-ES"/>
        </a:p>
      </dgm:t>
    </dgm:pt>
    <dgm:pt modelId="{9D23607C-2C0C-440D-83E8-9BD469585A3E}">
      <dgm:prSet phldrT="[Texto]"/>
      <dgm:spPr/>
      <dgm:t>
        <a:bodyPr/>
        <a:lstStyle/>
        <a:p>
          <a:r>
            <a:rPr lang="es-ES" dirty="0" smtClean="0"/>
            <a:t>Ponen toda su seguridad y su confianza en Dios. Es lo San Pablo quiere decir cuando afirma que, los cristianos “se sienten orgullosos, esperando participar de la gloria de Dios” (Romanos 5,2).</a:t>
          </a:r>
          <a:endParaRPr lang="es-ES" dirty="0"/>
        </a:p>
      </dgm:t>
    </dgm:pt>
    <dgm:pt modelId="{BA1C944D-9512-490F-BB68-582C6A8AC586}" type="parTrans" cxnId="{5A3B0FA1-55DC-4DA8-A74E-99A8EB7BFB5C}">
      <dgm:prSet/>
      <dgm:spPr/>
      <dgm:t>
        <a:bodyPr/>
        <a:lstStyle/>
        <a:p>
          <a:endParaRPr lang="es-ES"/>
        </a:p>
      </dgm:t>
    </dgm:pt>
    <dgm:pt modelId="{67F287CD-7160-4FAD-9622-4F869076E542}" type="sibTrans" cxnId="{5A3B0FA1-55DC-4DA8-A74E-99A8EB7BFB5C}">
      <dgm:prSet/>
      <dgm:spPr/>
      <dgm:t>
        <a:bodyPr/>
        <a:lstStyle/>
        <a:p>
          <a:endParaRPr lang="es-ES"/>
        </a:p>
      </dgm:t>
    </dgm:pt>
    <dgm:pt modelId="{4E3AA00F-4485-48CF-89D5-6AFCF8414800}" type="pres">
      <dgm:prSet presAssocID="{F46EE234-885F-448F-8D33-8CAACF882549}" presName="diagram" presStyleCnt="0">
        <dgm:presLayoutVars>
          <dgm:dir/>
          <dgm:resizeHandles val="exact"/>
        </dgm:presLayoutVars>
      </dgm:prSet>
      <dgm:spPr/>
      <dgm:t>
        <a:bodyPr/>
        <a:lstStyle/>
        <a:p>
          <a:endParaRPr lang="es-ES"/>
        </a:p>
      </dgm:t>
    </dgm:pt>
    <dgm:pt modelId="{9794DFD4-46C8-469C-B517-6BA41E74D0CF}" type="pres">
      <dgm:prSet presAssocID="{5A2F9A2F-5904-4A61-BCFB-5F8EF7393E98}" presName="node" presStyleLbl="node1" presStyleIdx="0" presStyleCnt="5">
        <dgm:presLayoutVars>
          <dgm:bulletEnabled val="1"/>
        </dgm:presLayoutVars>
      </dgm:prSet>
      <dgm:spPr/>
      <dgm:t>
        <a:bodyPr/>
        <a:lstStyle/>
        <a:p>
          <a:endParaRPr lang="es-ES"/>
        </a:p>
      </dgm:t>
    </dgm:pt>
    <dgm:pt modelId="{97951F31-729D-42C0-8B6D-F8CAC3A3478E}" type="pres">
      <dgm:prSet presAssocID="{3E904A76-7D86-43E6-9F8C-9744C06A3E1D}" presName="sibTrans" presStyleCnt="0"/>
      <dgm:spPr/>
    </dgm:pt>
    <dgm:pt modelId="{8101D797-A784-44AB-90E7-1196B0A562DC}" type="pres">
      <dgm:prSet presAssocID="{1F182C06-751C-4423-95C0-5CFD4FC72AB7}" presName="node" presStyleLbl="node1" presStyleIdx="1" presStyleCnt="5">
        <dgm:presLayoutVars>
          <dgm:bulletEnabled val="1"/>
        </dgm:presLayoutVars>
      </dgm:prSet>
      <dgm:spPr/>
      <dgm:t>
        <a:bodyPr/>
        <a:lstStyle/>
        <a:p>
          <a:endParaRPr lang="es-ES"/>
        </a:p>
      </dgm:t>
    </dgm:pt>
    <dgm:pt modelId="{0467A9F3-D8AA-455B-97C1-562554A5CC53}" type="pres">
      <dgm:prSet presAssocID="{F77BD082-8403-4AD3-86E7-1156E247F9D2}" presName="sibTrans" presStyleCnt="0"/>
      <dgm:spPr/>
    </dgm:pt>
    <dgm:pt modelId="{7377F977-AC25-4C9F-ADF4-8B2B4C0447E0}" type="pres">
      <dgm:prSet presAssocID="{72DF0225-CFDC-45BE-A12F-29A3DFE32426}" presName="node" presStyleLbl="node1" presStyleIdx="2" presStyleCnt="5">
        <dgm:presLayoutVars>
          <dgm:bulletEnabled val="1"/>
        </dgm:presLayoutVars>
      </dgm:prSet>
      <dgm:spPr/>
      <dgm:t>
        <a:bodyPr/>
        <a:lstStyle/>
        <a:p>
          <a:endParaRPr lang="es-ES"/>
        </a:p>
      </dgm:t>
    </dgm:pt>
    <dgm:pt modelId="{47F5B81A-B99A-457B-BFE4-D08A471E7EA5}" type="pres">
      <dgm:prSet presAssocID="{E3189CBB-6085-4DF2-BE83-8BC53B50C04E}" presName="sibTrans" presStyleCnt="0"/>
      <dgm:spPr/>
    </dgm:pt>
    <dgm:pt modelId="{4F9A40DC-7D7A-4A8D-8150-99376B03CDF4}" type="pres">
      <dgm:prSet presAssocID="{650A19A9-7E36-4462-94FD-26944F663D31}" presName="node" presStyleLbl="node1" presStyleIdx="3" presStyleCnt="5">
        <dgm:presLayoutVars>
          <dgm:bulletEnabled val="1"/>
        </dgm:presLayoutVars>
      </dgm:prSet>
      <dgm:spPr/>
      <dgm:t>
        <a:bodyPr/>
        <a:lstStyle/>
        <a:p>
          <a:endParaRPr lang="es-ES"/>
        </a:p>
      </dgm:t>
    </dgm:pt>
    <dgm:pt modelId="{BE5CBBF2-3EA6-46E1-8898-8BA10264F67A}" type="pres">
      <dgm:prSet presAssocID="{F9D74C38-91CE-4875-B40F-63129455C364}" presName="sibTrans" presStyleCnt="0"/>
      <dgm:spPr/>
    </dgm:pt>
    <dgm:pt modelId="{2EE62C8D-B9F8-4325-B79D-A412613E763C}" type="pres">
      <dgm:prSet presAssocID="{9D23607C-2C0C-440D-83E8-9BD469585A3E}" presName="node" presStyleLbl="node1" presStyleIdx="4" presStyleCnt="5">
        <dgm:presLayoutVars>
          <dgm:bulletEnabled val="1"/>
        </dgm:presLayoutVars>
      </dgm:prSet>
      <dgm:spPr/>
      <dgm:t>
        <a:bodyPr/>
        <a:lstStyle/>
        <a:p>
          <a:endParaRPr lang="es-ES"/>
        </a:p>
      </dgm:t>
    </dgm:pt>
  </dgm:ptLst>
  <dgm:cxnLst>
    <dgm:cxn modelId="{CEA34899-020C-4FF9-8646-F33A6E63005E}" srcId="{F46EE234-885F-448F-8D33-8CAACF882549}" destId="{5A2F9A2F-5904-4A61-BCFB-5F8EF7393E98}" srcOrd="0" destOrd="0" parTransId="{5BC74073-0727-4867-A17E-751E8EAEAA0B}" sibTransId="{3E904A76-7D86-43E6-9F8C-9744C06A3E1D}"/>
    <dgm:cxn modelId="{F89CD5F9-B5CA-4CA4-A8D0-AE322B1B20B3}" type="presOf" srcId="{5A2F9A2F-5904-4A61-BCFB-5F8EF7393E98}" destId="{9794DFD4-46C8-469C-B517-6BA41E74D0CF}" srcOrd="0" destOrd="0" presId="urn:microsoft.com/office/officeart/2005/8/layout/default"/>
    <dgm:cxn modelId="{54E88A20-38C4-4AA1-8155-B3BE2004A229}" type="presOf" srcId="{650A19A9-7E36-4462-94FD-26944F663D31}" destId="{4F9A40DC-7D7A-4A8D-8150-99376B03CDF4}" srcOrd="0" destOrd="0" presId="urn:microsoft.com/office/officeart/2005/8/layout/default"/>
    <dgm:cxn modelId="{40AD1083-8100-46C6-86A6-9D87E42C5B7C}" type="presOf" srcId="{F46EE234-885F-448F-8D33-8CAACF882549}" destId="{4E3AA00F-4485-48CF-89D5-6AFCF8414800}" srcOrd="0" destOrd="0" presId="urn:microsoft.com/office/officeart/2005/8/layout/default"/>
    <dgm:cxn modelId="{543EF6A5-FDE0-4901-A979-910B05BA5F7E}" type="presOf" srcId="{9D23607C-2C0C-440D-83E8-9BD469585A3E}" destId="{2EE62C8D-B9F8-4325-B79D-A412613E763C}" srcOrd="0" destOrd="0" presId="urn:microsoft.com/office/officeart/2005/8/layout/default"/>
    <dgm:cxn modelId="{2C299DB7-D38A-45D3-9FAC-D56FC9484841}" srcId="{F46EE234-885F-448F-8D33-8CAACF882549}" destId="{1F182C06-751C-4423-95C0-5CFD4FC72AB7}" srcOrd="1" destOrd="0" parTransId="{1DA9693D-8757-4DE1-B210-9D2925F0BE80}" sibTransId="{F77BD082-8403-4AD3-86E7-1156E247F9D2}"/>
    <dgm:cxn modelId="{6E53334A-30DE-4E9C-A1C5-0D849F9E58D6}" type="presOf" srcId="{1F182C06-751C-4423-95C0-5CFD4FC72AB7}" destId="{8101D797-A784-44AB-90E7-1196B0A562DC}" srcOrd="0" destOrd="0" presId="urn:microsoft.com/office/officeart/2005/8/layout/default"/>
    <dgm:cxn modelId="{B50DC0D7-4302-497A-85E5-E81ABB268F8C}" srcId="{F46EE234-885F-448F-8D33-8CAACF882549}" destId="{72DF0225-CFDC-45BE-A12F-29A3DFE32426}" srcOrd="2" destOrd="0" parTransId="{7CEA477A-65B2-4B46-9B81-35EC341A0B4B}" sibTransId="{E3189CBB-6085-4DF2-BE83-8BC53B50C04E}"/>
    <dgm:cxn modelId="{E63AED58-98AD-4106-B3FC-E947A39E32ED}" srcId="{F46EE234-885F-448F-8D33-8CAACF882549}" destId="{650A19A9-7E36-4462-94FD-26944F663D31}" srcOrd="3" destOrd="0" parTransId="{B10632A6-D010-4282-98B4-C6F3B6C187B9}" sibTransId="{F9D74C38-91CE-4875-B40F-63129455C364}"/>
    <dgm:cxn modelId="{5A3B0FA1-55DC-4DA8-A74E-99A8EB7BFB5C}" srcId="{F46EE234-885F-448F-8D33-8CAACF882549}" destId="{9D23607C-2C0C-440D-83E8-9BD469585A3E}" srcOrd="4" destOrd="0" parTransId="{BA1C944D-9512-490F-BB68-582C6A8AC586}" sibTransId="{67F287CD-7160-4FAD-9622-4F869076E542}"/>
    <dgm:cxn modelId="{C3FA5BDA-F517-4B33-9172-319D718152BA}" type="presOf" srcId="{72DF0225-CFDC-45BE-A12F-29A3DFE32426}" destId="{7377F977-AC25-4C9F-ADF4-8B2B4C0447E0}" srcOrd="0" destOrd="0" presId="urn:microsoft.com/office/officeart/2005/8/layout/default"/>
    <dgm:cxn modelId="{A60FB5EE-2A7A-41D9-8E0D-ABC7307272F4}" type="presParOf" srcId="{4E3AA00F-4485-48CF-89D5-6AFCF8414800}" destId="{9794DFD4-46C8-469C-B517-6BA41E74D0CF}" srcOrd="0" destOrd="0" presId="urn:microsoft.com/office/officeart/2005/8/layout/default"/>
    <dgm:cxn modelId="{8A6CC3EE-BE26-42ED-859A-FB4E55DABE84}" type="presParOf" srcId="{4E3AA00F-4485-48CF-89D5-6AFCF8414800}" destId="{97951F31-729D-42C0-8B6D-F8CAC3A3478E}" srcOrd="1" destOrd="0" presId="urn:microsoft.com/office/officeart/2005/8/layout/default"/>
    <dgm:cxn modelId="{9B07DD0E-CC06-48D6-A7B2-532FA35EC1D2}" type="presParOf" srcId="{4E3AA00F-4485-48CF-89D5-6AFCF8414800}" destId="{8101D797-A784-44AB-90E7-1196B0A562DC}" srcOrd="2" destOrd="0" presId="urn:microsoft.com/office/officeart/2005/8/layout/default"/>
    <dgm:cxn modelId="{DCA6507E-6D94-4B04-AB5F-8CEBD8E0662F}" type="presParOf" srcId="{4E3AA00F-4485-48CF-89D5-6AFCF8414800}" destId="{0467A9F3-D8AA-455B-97C1-562554A5CC53}" srcOrd="3" destOrd="0" presId="urn:microsoft.com/office/officeart/2005/8/layout/default"/>
    <dgm:cxn modelId="{C22F5324-BBCC-4978-835A-B5C2E8CFF099}" type="presParOf" srcId="{4E3AA00F-4485-48CF-89D5-6AFCF8414800}" destId="{7377F977-AC25-4C9F-ADF4-8B2B4C0447E0}" srcOrd="4" destOrd="0" presId="urn:microsoft.com/office/officeart/2005/8/layout/default"/>
    <dgm:cxn modelId="{025E8F05-0965-4977-B704-218E968FB2EC}" type="presParOf" srcId="{4E3AA00F-4485-48CF-89D5-6AFCF8414800}" destId="{47F5B81A-B99A-457B-BFE4-D08A471E7EA5}" srcOrd="5" destOrd="0" presId="urn:microsoft.com/office/officeart/2005/8/layout/default"/>
    <dgm:cxn modelId="{85A492AF-F27D-47E1-9D94-FA099EDC5981}" type="presParOf" srcId="{4E3AA00F-4485-48CF-89D5-6AFCF8414800}" destId="{4F9A40DC-7D7A-4A8D-8150-99376B03CDF4}" srcOrd="6" destOrd="0" presId="urn:microsoft.com/office/officeart/2005/8/layout/default"/>
    <dgm:cxn modelId="{79B04B8C-EAF8-4E09-A6C7-B6D1EEF7EA62}" type="presParOf" srcId="{4E3AA00F-4485-48CF-89D5-6AFCF8414800}" destId="{BE5CBBF2-3EA6-46E1-8898-8BA10264F67A}" srcOrd="7" destOrd="0" presId="urn:microsoft.com/office/officeart/2005/8/layout/default"/>
    <dgm:cxn modelId="{B71A4402-EAE2-4149-998E-C00401660C1F}" type="presParOf" srcId="{4E3AA00F-4485-48CF-89D5-6AFCF8414800}" destId="{2EE62C8D-B9F8-4325-B79D-A412613E763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90C843-1971-4D71-9747-9F3006FBC047}" type="doc">
      <dgm:prSet loTypeId="urn:microsoft.com/office/officeart/2008/layout/PictureStrips" loCatId="list" qsTypeId="urn:microsoft.com/office/officeart/2005/8/quickstyle/3d4" qsCatId="3D" csTypeId="urn:microsoft.com/office/officeart/2005/8/colors/accent0_3" csCatId="mainScheme" phldr="1"/>
      <dgm:spPr/>
      <dgm:t>
        <a:bodyPr/>
        <a:lstStyle/>
        <a:p>
          <a:endParaRPr lang="es-ES"/>
        </a:p>
      </dgm:t>
    </dgm:pt>
    <dgm:pt modelId="{47DC89C7-6FB2-4C86-97AB-304BF70A0FF8}">
      <dgm:prSet phldrT="[Texto]"/>
      <dgm:spPr/>
      <dgm:t>
        <a:bodyPr/>
        <a:lstStyle/>
        <a:p>
          <a:r>
            <a:rPr lang="es-ES" dirty="0" smtClean="0"/>
            <a:t>El cristiano se siente orgulloso de la esperanza que brota de su fe en Cristo y vive la experiencia del mal, no como obstáculo fatal que lo destruye y lo hace infeliz, sino como ocasión para vivir más intensamente el amor y la fuerza de Dios en Cristo. </a:t>
          </a:r>
          <a:endParaRPr lang="es-ES" dirty="0"/>
        </a:p>
      </dgm:t>
    </dgm:pt>
    <dgm:pt modelId="{6DCFD99C-B455-4A51-9394-8B93D36C4915}" type="parTrans" cxnId="{44E01E8C-B441-434D-BB6E-0544DF4DF5FE}">
      <dgm:prSet/>
      <dgm:spPr/>
      <dgm:t>
        <a:bodyPr/>
        <a:lstStyle/>
        <a:p>
          <a:endParaRPr lang="es-ES"/>
        </a:p>
      </dgm:t>
    </dgm:pt>
    <dgm:pt modelId="{935F7592-79DB-4777-989E-58ACB57B79C0}" type="sibTrans" cxnId="{44E01E8C-B441-434D-BB6E-0544DF4DF5FE}">
      <dgm:prSet/>
      <dgm:spPr/>
      <dgm:t>
        <a:bodyPr/>
        <a:lstStyle/>
        <a:p>
          <a:endParaRPr lang="es-ES"/>
        </a:p>
      </dgm:t>
    </dgm:pt>
    <dgm:pt modelId="{978F1949-230F-4163-BBAB-09C64A545142}">
      <dgm:prSet phldrT="[Texto]"/>
      <dgm:spPr/>
      <dgm:t>
        <a:bodyPr/>
        <a:lstStyle/>
        <a:p>
          <a:r>
            <a:rPr lang="es-ES" dirty="0" smtClean="0"/>
            <a:t>Lo que podría ser fuente de fracaso y de muerte, se vive como ocasión de crecimiento humano y de fe: “Hasta de los sufrimientos nos sentimos orgullosos, sabiendo que los sufrimientos producen paciencia; la paciencia produce virtud sólida, y la virtud sólida, esperanza” (Romanos 5,3-4). </a:t>
          </a:r>
          <a:endParaRPr lang="es-ES" dirty="0"/>
        </a:p>
      </dgm:t>
    </dgm:pt>
    <dgm:pt modelId="{85A79138-F86F-4152-A665-F440BF07CC69}" type="parTrans" cxnId="{33312878-4299-491A-8784-9B1A8000EE17}">
      <dgm:prSet/>
      <dgm:spPr/>
      <dgm:t>
        <a:bodyPr/>
        <a:lstStyle/>
        <a:p>
          <a:endParaRPr lang="es-ES"/>
        </a:p>
      </dgm:t>
    </dgm:pt>
    <dgm:pt modelId="{A089D610-3EA0-4B9C-B4FF-92C2559803F9}" type="sibTrans" cxnId="{33312878-4299-491A-8784-9B1A8000EE17}">
      <dgm:prSet/>
      <dgm:spPr/>
      <dgm:t>
        <a:bodyPr/>
        <a:lstStyle/>
        <a:p>
          <a:endParaRPr lang="es-ES"/>
        </a:p>
      </dgm:t>
    </dgm:pt>
    <dgm:pt modelId="{3E3BCBF1-435D-4FCE-AE61-A6B9C27B9D61}">
      <dgm:prSet phldrT="[Texto]"/>
      <dgm:spPr/>
      <dgm:t>
        <a:bodyPr/>
        <a:lstStyle/>
        <a:p>
          <a:r>
            <a:rPr lang="es-ES" dirty="0" smtClean="0"/>
            <a:t>Las dificultades de la vida hacen madurar al creyente, no lo derrumban, le dan la oportunidad de perseverar con fidelidad. El fruto de la esperanza no se recoge cuando el aprieto ya ha sido superado, sino cuando logramos descubrir a Dios allí donde todo parece negar su presencia.</a:t>
          </a:r>
          <a:endParaRPr lang="es-ES" dirty="0"/>
        </a:p>
      </dgm:t>
    </dgm:pt>
    <dgm:pt modelId="{C4643965-AFA5-42B7-9759-716405063827}" type="parTrans" cxnId="{001F7124-B905-48BF-A325-42CD9A7D85E0}">
      <dgm:prSet/>
      <dgm:spPr/>
      <dgm:t>
        <a:bodyPr/>
        <a:lstStyle/>
        <a:p>
          <a:endParaRPr lang="es-ES"/>
        </a:p>
      </dgm:t>
    </dgm:pt>
    <dgm:pt modelId="{4378F29B-DBAE-4EB9-9502-B88D6BBFF99E}" type="sibTrans" cxnId="{001F7124-B905-48BF-A325-42CD9A7D85E0}">
      <dgm:prSet/>
      <dgm:spPr/>
      <dgm:t>
        <a:bodyPr/>
        <a:lstStyle/>
        <a:p>
          <a:endParaRPr lang="es-ES"/>
        </a:p>
      </dgm:t>
    </dgm:pt>
    <dgm:pt modelId="{67D2DBFE-4A26-4B73-8D39-6EF5B252809E}" type="pres">
      <dgm:prSet presAssocID="{7890C843-1971-4D71-9747-9F3006FBC047}" presName="Name0" presStyleCnt="0">
        <dgm:presLayoutVars>
          <dgm:dir/>
          <dgm:resizeHandles val="exact"/>
        </dgm:presLayoutVars>
      </dgm:prSet>
      <dgm:spPr/>
      <dgm:t>
        <a:bodyPr/>
        <a:lstStyle/>
        <a:p>
          <a:endParaRPr lang="es-ES"/>
        </a:p>
      </dgm:t>
    </dgm:pt>
    <dgm:pt modelId="{BAC23467-62DD-4798-AFDA-2DD83EE609CA}" type="pres">
      <dgm:prSet presAssocID="{47DC89C7-6FB2-4C86-97AB-304BF70A0FF8}" presName="composite" presStyleCnt="0"/>
      <dgm:spPr/>
    </dgm:pt>
    <dgm:pt modelId="{3A6A3AD7-3D36-47F5-B91A-3C4987C9A7BD}" type="pres">
      <dgm:prSet presAssocID="{47DC89C7-6FB2-4C86-97AB-304BF70A0FF8}" presName="rect1" presStyleLbl="trAlignAcc1" presStyleIdx="0" presStyleCnt="3">
        <dgm:presLayoutVars>
          <dgm:bulletEnabled val="1"/>
        </dgm:presLayoutVars>
      </dgm:prSet>
      <dgm:spPr/>
      <dgm:t>
        <a:bodyPr/>
        <a:lstStyle/>
        <a:p>
          <a:endParaRPr lang="es-ES"/>
        </a:p>
      </dgm:t>
    </dgm:pt>
    <dgm:pt modelId="{8E3D9FCB-0607-422A-B252-5A03EE9D226D}" type="pres">
      <dgm:prSet presAssocID="{47DC89C7-6FB2-4C86-97AB-304BF70A0FF8}" presName="rect2" presStyleLbl="fgImgPlace1" presStyleIdx="0" presStyleCnt="3"/>
      <dgm:spPr/>
    </dgm:pt>
    <dgm:pt modelId="{384AC503-0280-44B6-9334-B7008B2C19FD}" type="pres">
      <dgm:prSet presAssocID="{935F7592-79DB-4777-989E-58ACB57B79C0}" presName="sibTrans" presStyleCnt="0"/>
      <dgm:spPr/>
    </dgm:pt>
    <dgm:pt modelId="{6C33A457-BF28-450A-8C83-0842AD26ABDE}" type="pres">
      <dgm:prSet presAssocID="{978F1949-230F-4163-BBAB-09C64A545142}" presName="composite" presStyleCnt="0"/>
      <dgm:spPr/>
    </dgm:pt>
    <dgm:pt modelId="{395F9282-F5D1-4198-ADAB-3E27D767F7FF}" type="pres">
      <dgm:prSet presAssocID="{978F1949-230F-4163-BBAB-09C64A545142}" presName="rect1" presStyleLbl="trAlignAcc1" presStyleIdx="1" presStyleCnt="3">
        <dgm:presLayoutVars>
          <dgm:bulletEnabled val="1"/>
        </dgm:presLayoutVars>
      </dgm:prSet>
      <dgm:spPr/>
      <dgm:t>
        <a:bodyPr/>
        <a:lstStyle/>
        <a:p>
          <a:endParaRPr lang="es-ES"/>
        </a:p>
      </dgm:t>
    </dgm:pt>
    <dgm:pt modelId="{B5909E3E-DCAC-47C0-A217-0D9EC39A9004}" type="pres">
      <dgm:prSet presAssocID="{978F1949-230F-4163-BBAB-09C64A545142}" presName="rect2" presStyleLbl="fgImgPlace1" presStyleIdx="1" presStyleCnt="3"/>
      <dgm:spPr/>
    </dgm:pt>
    <dgm:pt modelId="{7E5968CC-6179-4293-A4B0-B88CD63043DE}" type="pres">
      <dgm:prSet presAssocID="{A089D610-3EA0-4B9C-B4FF-92C2559803F9}" presName="sibTrans" presStyleCnt="0"/>
      <dgm:spPr/>
    </dgm:pt>
    <dgm:pt modelId="{B9E6E4E3-25C5-4425-B816-0FFB830C8E56}" type="pres">
      <dgm:prSet presAssocID="{3E3BCBF1-435D-4FCE-AE61-A6B9C27B9D61}" presName="composite" presStyleCnt="0"/>
      <dgm:spPr/>
    </dgm:pt>
    <dgm:pt modelId="{7128496A-3F83-4134-9BD6-1A1C67CB5E64}" type="pres">
      <dgm:prSet presAssocID="{3E3BCBF1-435D-4FCE-AE61-A6B9C27B9D61}" presName="rect1" presStyleLbl="trAlignAcc1" presStyleIdx="2" presStyleCnt="3">
        <dgm:presLayoutVars>
          <dgm:bulletEnabled val="1"/>
        </dgm:presLayoutVars>
      </dgm:prSet>
      <dgm:spPr/>
      <dgm:t>
        <a:bodyPr/>
        <a:lstStyle/>
        <a:p>
          <a:endParaRPr lang="es-ES"/>
        </a:p>
      </dgm:t>
    </dgm:pt>
    <dgm:pt modelId="{4748470A-2802-4EEC-8B39-57CEFF49BF9C}" type="pres">
      <dgm:prSet presAssocID="{3E3BCBF1-435D-4FCE-AE61-A6B9C27B9D61}" presName="rect2" presStyleLbl="fgImgPlace1" presStyleIdx="2" presStyleCnt="3"/>
      <dgm:spPr/>
    </dgm:pt>
  </dgm:ptLst>
  <dgm:cxnLst>
    <dgm:cxn modelId="{1AE51C35-C568-42CA-A00E-B8E7D9439DF9}" type="presOf" srcId="{3E3BCBF1-435D-4FCE-AE61-A6B9C27B9D61}" destId="{7128496A-3F83-4134-9BD6-1A1C67CB5E64}" srcOrd="0" destOrd="0" presId="urn:microsoft.com/office/officeart/2008/layout/PictureStrips"/>
    <dgm:cxn modelId="{7C93360F-92ED-4858-95D5-007377E66895}" type="presOf" srcId="{978F1949-230F-4163-BBAB-09C64A545142}" destId="{395F9282-F5D1-4198-ADAB-3E27D767F7FF}" srcOrd="0" destOrd="0" presId="urn:microsoft.com/office/officeart/2008/layout/PictureStrips"/>
    <dgm:cxn modelId="{001F7124-B905-48BF-A325-42CD9A7D85E0}" srcId="{7890C843-1971-4D71-9747-9F3006FBC047}" destId="{3E3BCBF1-435D-4FCE-AE61-A6B9C27B9D61}" srcOrd="2" destOrd="0" parTransId="{C4643965-AFA5-42B7-9759-716405063827}" sibTransId="{4378F29B-DBAE-4EB9-9502-B88D6BBFF99E}"/>
    <dgm:cxn modelId="{33312878-4299-491A-8784-9B1A8000EE17}" srcId="{7890C843-1971-4D71-9747-9F3006FBC047}" destId="{978F1949-230F-4163-BBAB-09C64A545142}" srcOrd="1" destOrd="0" parTransId="{85A79138-F86F-4152-A665-F440BF07CC69}" sibTransId="{A089D610-3EA0-4B9C-B4FF-92C2559803F9}"/>
    <dgm:cxn modelId="{44E01E8C-B441-434D-BB6E-0544DF4DF5FE}" srcId="{7890C843-1971-4D71-9747-9F3006FBC047}" destId="{47DC89C7-6FB2-4C86-97AB-304BF70A0FF8}" srcOrd="0" destOrd="0" parTransId="{6DCFD99C-B455-4A51-9394-8B93D36C4915}" sibTransId="{935F7592-79DB-4777-989E-58ACB57B79C0}"/>
    <dgm:cxn modelId="{1F1C17B1-BCE5-499A-8296-E5452F4478F7}" type="presOf" srcId="{47DC89C7-6FB2-4C86-97AB-304BF70A0FF8}" destId="{3A6A3AD7-3D36-47F5-B91A-3C4987C9A7BD}" srcOrd="0" destOrd="0" presId="urn:microsoft.com/office/officeart/2008/layout/PictureStrips"/>
    <dgm:cxn modelId="{5A639EF9-60CF-419F-BAD0-1AD9B9064A1C}" type="presOf" srcId="{7890C843-1971-4D71-9747-9F3006FBC047}" destId="{67D2DBFE-4A26-4B73-8D39-6EF5B252809E}" srcOrd="0" destOrd="0" presId="urn:microsoft.com/office/officeart/2008/layout/PictureStrips"/>
    <dgm:cxn modelId="{645A87E8-0407-4D99-B082-F254E65E4872}" type="presParOf" srcId="{67D2DBFE-4A26-4B73-8D39-6EF5B252809E}" destId="{BAC23467-62DD-4798-AFDA-2DD83EE609CA}" srcOrd="0" destOrd="0" presId="urn:microsoft.com/office/officeart/2008/layout/PictureStrips"/>
    <dgm:cxn modelId="{8B360044-7640-4B14-B5EC-378A0251E6A3}" type="presParOf" srcId="{BAC23467-62DD-4798-AFDA-2DD83EE609CA}" destId="{3A6A3AD7-3D36-47F5-B91A-3C4987C9A7BD}" srcOrd="0" destOrd="0" presId="urn:microsoft.com/office/officeart/2008/layout/PictureStrips"/>
    <dgm:cxn modelId="{360DE091-8033-4578-AC57-B82250F6B653}" type="presParOf" srcId="{BAC23467-62DD-4798-AFDA-2DD83EE609CA}" destId="{8E3D9FCB-0607-422A-B252-5A03EE9D226D}" srcOrd="1" destOrd="0" presId="urn:microsoft.com/office/officeart/2008/layout/PictureStrips"/>
    <dgm:cxn modelId="{4C7AC33C-9CAA-40F2-A7F6-018798ABC8AC}" type="presParOf" srcId="{67D2DBFE-4A26-4B73-8D39-6EF5B252809E}" destId="{384AC503-0280-44B6-9334-B7008B2C19FD}" srcOrd="1" destOrd="0" presId="urn:microsoft.com/office/officeart/2008/layout/PictureStrips"/>
    <dgm:cxn modelId="{A5BDE06E-A408-40A2-B53D-E59FBEAAFE67}" type="presParOf" srcId="{67D2DBFE-4A26-4B73-8D39-6EF5B252809E}" destId="{6C33A457-BF28-450A-8C83-0842AD26ABDE}" srcOrd="2" destOrd="0" presId="urn:microsoft.com/office/officeart/2008/layout/PictureStrips"/>
    <dgm:cxn modelId="{4704B5CF-397C-4622-B76E-7F289B8CEEFF}" type="presParOf" srcId="{6C33A457-BF28-450A-8C83-0842AD26ABDE}" destId="{395F9282-F5D1-4198-ADAB-3E27D767F7FF}" srcOrd="0" destOrd="0" presId="urn:microsoft.com/office/officeart/2008/layout/PictureStrips"/>
    <dgm:cxn modelId="{63C3BB59-9C95-412F-9C53-6BBD425901DE}" type="presParOf" srcId="{6C33A457-BF28-450A-8C83-0842AD26ABDE}" destId="{B5909E3E-DCAC-47C0-A217-0D9EC39A9004}" srcOrd="1" destOrd="0" presId="urn:microsoft.com/office/officeart/2008/layout/PictureStrips"/>
    <dgm:cxn modelId="{077E7EEC-13B7-4BCE-A144-EEA7BF7B6385}" type="presParOf" srcId="{67D2DBFE-4A26-4B73-8D39-6EF5B252809E}" destId="{7E5968CC-6179-4293-A4B0-B88CD63043DE}" srcOrd="3" destOrd="0" presId="urn:microsoft.com/office/officeart/2008/layout/PictureStrips"/>
    <dgm:cxn modelId="{DA2BC8B0-C96E-474F-AB16-C0CCCBD54849}" type="presParOf" srcId="{67D2DBFE-4A26-4B73-8D39-6EF5B252809E}" destId="{B9E6E4E3-25C5-4425-B816-0FFB830C8E56}" srcOrd="4" destOrd="0" presId="urn:microsoft.com/office/officeart/2008/layout/PictureStrips"/>
    <dgm:cxn modelId="{61233365-145A-4A25-9C7F-BF54FC638625}" type="presParOf" srcId="{B9E6E4E3-25C5-4425-B816-0FFB830C8E56}" destId="{7128496A-3F83-4134-9BD6-1A1C67CB5E64}" srcOrd="0" destOrd="0" presId="urn:microsoft.com/office/officeart/2008/layout/PictureStrips"/>
    <dgm:cxn modelId="{87DCC859-9A29-4AC7-A87D-A6F4A912D4BB}" type="presParOf" srcId="{B9E6E4E3-25C5-4425-B816-0FFB830C8E56}" destId="{4748470A-2802-4EEC-8B39-57CEFF49BF9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668DCD-CDE4-47DB-AC9B-6D9F0C624E6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3835198F-1431-4232-9EFD-78D4F18A3AEE}">
      <dgm:prSet phldrT="[Texto]"/>
      <dgm:spPr/>
      <dgm:t>
        <a:bodyPr/>
        <a:lstStyle/>
        <a:p>
          <a:r>
            <a:rPr lang="es-ES" dirty="0" smtClean="0"/>
            <a:t>La esperanza cristiana no es espera pasiva del futuro, ni resignación conformista, ni tampoco se reduce a un ingenuo optimismo.</a:t>
          </a:r>
          <a:endParaRPr lang="es-ES" dirty="0"/>
        </a:p>
      </dgm:t>
    </dgm:pt>
    <dgm:pt modelId="{0A9693D7-2314-4B5C-B6F1-3790D04385FC}" type="parTrans" cxnId="{55C0FBE2-F796-40FC-9C5D-E34B42B74151}">
      <dgm:prSet/>
      <dgm:spPr/>
      <dgm:t>
        <a:bodyPr/>
        <a:lstStyle/>
        <a:p>
          <a:endParaRPr lang="es-ES"/>
        </a:p>
      </dgm:t>
    </dgm:pt>
    <dgm:pt modelId="{75853D14-4576-4DC7-ADBB-14228F45EDF3}" type="sibTrans" cxnId="{55C0FBE2-F796-40FC-9C5D-E34B42B74151}">
      <dgm:prSet/>
      <dgm:spPr/>
      <dgm:t>
        <a:bodyPr/>
        <a:lstStyle/>
        <a:p>
          <a:endParaRPr lang="es-ES"/>
        </a:p>
      </dgm:t>
    </dgm:pt>
    <dgm:pt modelId="{FE1970AC-61F0-476F-866B-2605F83E99A3}">
      <dgm:prSet phldrT="[Texto]"/>
      <dgm:spPr/>
      <dgm:t>
        <a:bodyPr/>
        <a:lstStyle/>
        <a:p>
          <a:r>
            <a:rPr lang="es-ES" dirty="0" smtClean="0"/>
            <a:t>Nuestra esperanza brota de la confianza que ponemos en Dios que nos ha amado en Cristo, con la cual afrontamos la realidad serenamente, sin dejar que el peso de las dificultades nos aplaste e intentando cambiar lo que se puede cambiar.</a:t>
          </a:r>
          <a:endParaRPr lang="es-ES" dirty="0"/>
        </a:p>
      </dgm:t>
    </dgm:pt>
    <dgm:pt modelId="{2930444B-7590-4116-A542-79C975B54BF7}" type="parTrans" cxnId="{EDB91B59-78F6-41C7-92C5-9402A8A84C15}">
      <dgm:prSet/>
      <dgm:spPr/>
      <dgm:t>
        <a:bodyPr/>
        <a:lstStyle/>
        <a:p>
          <a:endParaRPr lang="es-ES"/>
        </a:p>
      </dgm:t>
    </dgm:pt>
    <dgm:pt modelId="{FB9E975F-9CA7-4C13-AEAB-228D7C5F4A5B}" type="sibTrans" cxnId="{EDB91B59-78F6-41C7-92C5-9402A8A84C15}">
      <dgm:prSet/>
      <dgm:spPr/>
      <dgm:t>
        <a:bodyPr/>
        <a:lstStyle/>
        <a:p>
          <a:endParaRPr lang="es-ES"/>
        </a:p>
      </dgm:t>
    </dgm:pt>
    <dgm:pt modelId="{1B16C444-510F-49EC-A2D1-712C8ED23C8D}">
      <dgm:prSet phldrT="[Texto]"/>
      <dgm:spPr/>
      <dgm:t>
        <a:bodyPr/>
        <a:lstStyle/>
        <a:p>
          <a:r>
            <a:rPr lang="es-ES" dirty="0" smtClean="0"/>
            <a:t>Nuestra esperanza se sostiene con la certeza que “si Dios está por nosotros, ¿quién podrá estar contra nosotros?” (Romanos 8,31) y de que “ni lo presente, ni lo futuro, ni ninguna otra criatura podrá separarnos del amor de Dios manifestado en Cristo Jesús, Señor nuestro” (Romanos 8,39).</a:t>
          </a:r>
          <a:endParaRPr lang="es-ES" dirty="0"/>
        </a:p>
      </dgm:t>
    </dgm:pt>
    <dgm:pt modelId="{32AFCBEB-82B7-4919-84B9-2DDCC6FAB50B}" type="parTrans" cxnId="{A8ED3169-F741-47AD-9489-20CCF1E9A7C7}">
      <dgm:prSet/>
      <dgm:spPr/>
      <dgm:t>
        <a:bodyPr/>
        <a:lstStyle/>
        <a:p>
          <a:endParaRPr lang="es-ES"/>
        </a:p>
      </dgm:t>
    </dgm:pt>
    <dgm:pt modelId="{595EA9FE-2F9E-4B6D-A8E7-1C4EA1225E43}" type="sibTrans" cxnId="{A8ED3169-F741-47AD-9489-20CCF1E9A7C7}">
      <dgm:prSet/>
      <dgm:spPr/>
      <dgm:t>
        <a:bodyPr/>
        <a:lstStyle/>
        <a:p>
          <a:endParaRPr lang="es-ES"/>
        </a:p>
      </dgm:t>
    </dgm:pt>
    <dgm:pt modelId="{19810F5E-A4CD-4AF3-8C7F-0D4112910242}" type="pres">
      <dgm:prSet presAssocID="{1B668DCD-CDE4-47DB-AC9B-6D9F0C624E60}" presName="Name0" presStyleCnt="0">
        <dgm:presLayoutVars>
          <dgm:dir/>
          <dgm:resizeHandles val="exact"/>
        </dgm:presLayoutVars>
      </dgm:prSet>
      <dgm:spPr/>
      <dgm:t>
        <a:bodyPr/>
        <a:lstStyle/>
        <a:p>
          <a:endParaRPr lang="es-ES"/>
        </a:p>
      </dgm:t>
    </dgm:pt>
    <dgm:pt modelId="{15525E66-AD11-4477-841E-3A4E0F1BA743}" type="pres">
      <dgm:prSet presAssocID="{3835198F-1431-4232-9EFD-78D4F18A3AEE}" presName="composite" presStyleCnt="0"/>
      <dgm:spPr/>
    </dgm:pt>
    <dgm:pt modelId="{4B2B2D50-84F1-45A5-BCD2-9B415CD7F316}" type="pres">
      <dgm:prSet presAssocID="{3835198F-1431-4232-9EFD-78D4F18A3AEE}" presName="rect1" presStyleLbl="trAlignAcc1" presStyleIdx="0" presStyleCnt="3">
        <dgm:presLayoutVars>
          <dgm:bulletEnabled val="1"/>
        </dgm:presLayoutVars>
      </dgm:prSet>
      <dgm:spPr/>
      <dgm:t>
        <a:bodyPr/>
        <a:lstStyle/>
        <a:p>
          <a:endParaRPr lang="es-ES"/>
        </a:p>
      </dgm:t>
    </dgm:pt>
    <dgm:pt modelId="{F800AF07-8906-4F8C-BFD3-5DE56A482C74}" type="pres">
      <dgm:prSet presAssocID="{3835198F-1431-4232-9EFD-78D4F18A3AEE}" presName="rect2" presStyleLbl="fgImgPlace1" presStyleIdx="0" presStyleCnt="3"/>
      <dgm:spPr/>
    </dgm:pt>
    <dgm:pt modelId="{54B1BAD8-64E9-4016-AD83-D216A63601AC}" type="pres">
      <dgm:prSet presAssocID="{75853D14-4576-4DC7-ADBB-14228F45EDF3}" presName="sibTrans" presStyleCnt="0"/>
      <dgm:spPr/>
    </dgm:pt>
    <dgm:pt modelId="{DDAB2D32-D7E4-469F-9A8A-C0D3CB989C95}" type="pres">
      <dgm:prSet presAssocID="{FE1970AC-61F0-476F-866B-2605F83E99A3}" presName="composite" presStyleCnt="0"/>
      <dgm:spPr/>
    </dgm:pt>
    <dgm:pt modelId="{4C7A62C1-6D3E-4819-B745-EEDEA8342C39}" type="pres">
      <dgm:prSet presAssocID="{FE1970AC-61F0-476F-866B-2605F83E99A3}" presName="rect1" presStyleLbl="trAlignAcc1" presStyleIdx="1" presStyleCnt="3">
        <dgm:presLayoutVars>
          <dgm:bulletEnabled val="1"/>
        </dgm:presLayoutVars>
      </dgm:prSet>
      <dgm:spPr/>
      <dgm:t>
        <a:bodyPr/>
        <a:lstStyle/>
        <a:p>
          <a:endParaRPr lang="es-ES"/>
        </a:p>
      </dgm:t>
    </dgm:pt>
    <dgm:pt modelId="{FFFA6224-F39C-4A2B-933B-1FB3FE230E91}" type="pres">
      <dgm:prSet presAssocID="{FE1970AC-61F0-476F-866B-2605F83E99A3}" presName="rect2" presStyleLbl="fgImgPlace1" presStyleIdx="1" presStyleCnt="3"/>
      <dgm:spPr/>
    </dgm:pt>
    <dgm:pt modelId="{CDE9ECC0-9792-44E8-8088-30D09672386F}" type="pres">
      <dgm:prSet presAssocID="{FB9E975F-9CA7-4C13-AEAB-228D7C5F4A5B}" presName="sibTrans" presStyleCnt="0"/>
      <dgm:spPr/>
    </dgm:pt>
    <dgm:pt modelId="{4817E9F8-8887-4D64-ADEA-B5824F7BA70C}" type="pres">
      <dgm:prSet presAssocID="{1B16C444-510F-49EC-A2D1-712C8ED23C8D}" presName="composite" presStyleCnt="0"/>
      <dgm:spPr/>
    </dgm:pt>
    <dgm:pt modelId="{EDF205A3-D95A-4BAA-86C1-AE5909511F5F}" type="pres">
      <dgm:prSet presAssocID="{1B16C444-510F-49EC-A2D1-712C8ED23C8D}" presName="rect1" presStyleLbl="trAlignAcc1" presStyleIdx="2" presStyleCnt="3">
        <dgm:presLayoutVars>
          <dgm:bulletEnabled val="1"/>
        </dgm:presLayoutVars>
      </dgm:prSet>
      <dgm:spPr/>
      <dgm:t>
        <a:bodyPr/>
        <a:lstStyle/>
        <a:p>
          <a:endParaRPr lang="es-ES"/>
        </a:p>
      </dgm:t>
    </dgm:pt>
    <dgm:pt modelId="{CF0644CA-1D57-41F2-9DF4-BFF7B2554E12}" type="pres">
      <dgm:prSet presAssocID="{1B16C444-510F-49EC-A2D1-712C8ED23C8D}" presName="rect2" presStyleLbl="fgImgPlace1" presStyleIdx="2" presStyleCnt="3"/>
      <dgm:spPr/>
    </dgm:pt>
  </dgm:ptLst>
  <dgm:cxnLst>
    <dgm:cxn modelId="{FE964888-438E-4A8E-AEFA-F1ACABA23CAC}" type="presOf" srcId="{1B16C444-510F-49EC-A2D1-712C8ED23C8D}" destId="{EDF205A3-D95A-4BAA-86C1-AE5909511F5F}" srcOrd="0" destOrd="0" presId="urn:microsoft.com/office/officeart/2008/layout/PictureStrips"/>
    <dgm:cxn modelId="{55C0FBE2-F796-40FC-9C5D-E34B42B74151}" srcId="{1B668DCD-CDE4-47DB-AC9B-6D9F0C624E60}" destId="{3835198F-1431-4232-9EFD-78D4F18A3AEE}" srcOrd="0" destOrd="0" parTransId="{0A9693D7-2314-4B5C-B6F1-3790D04385FC}" sibTransId="{75853D14-4576-4DC7-ADBB-14228F45EDF3}"/>
    <dgm:cxn modelId="{54ADAC8E-E595-4F19-9646-29FB140B185F}" type="presOf" srcId="{FE1970AC-61F0-476F-866B-2605F83E99A3}" destId="{4C7A62C1-6D3E-4819-B745-EEDEA8342C39}" srcOrd="0" destOrd="0" presId="urn:microsoft.com/office/officeart/2008/layout/PictureStrips"/>
    <dgm:cxn modelId="{A6DA16E8-A0CB-4E55-B778-D39F247D56C9}" type="presOf" srcId="{3835198F-1431-4232-9EFD-78D4F18A3AEE}" destId="{4B2B2D50-84F1-45A5-BCD2-9B415CD7F316}" srcOrd="0" destOrd="0" presId="urn:microsoft.com/office/officeart/2008/layout/PictureStrips"/>
    <dgm:cxn modelId="{1AE4C26A-9B0C-42A3-AD77-7980C68202D2}" type="presOf" srcId="{1B668DCD-CDE4-47DB-AC9B-6D9F0C624E60}" destId="{19810F5E-A4CD-4AF3-8C7F-0D4112910242}" srcOrd="0" destOrd="0" presId="urn:microsoft.com/office/officeart/2008/layout/PictureStrips"/>
    <dgm:cxn modelId="{EDB91B59-78F6-41C7-92C5-9402A8A84C15}" srcId="{1B668DCD-CDE4-47DB-AC9B-6D9F0C624E60}" destId="{FE1970AC-61F0-476F-866B-2605F83E99A3}" srcOrd="1" destOrd="0" parTransId="{2930444B-7590-4116-A542-79C975B54BF7}" sibTransId="{FB9E975F-9CA7-4C13-AEAB-228D7C5F4A5B}"/>
    <dgm:cxn modelId="{A8ED3169-F741-47AD-9489-20CCF1E9A7C7}" srcId="{1B668DCD-CDE4-47DB-AC9B-6D9F0C624E60}" destId="{1B16C444-510F-49EC-A2D1-712C8ED23C8D}" srcOrd="2" destOrd="0" parTransId="{32AFCBEB-82B7-4919-84B9-2DDCC6FAB50B}" sibTransId="{595EA9FE-2F9E-4B6D-A8E7-1C4EA1225E43}"/>
    <dgm:cxn modelId="{AF3C9DE8-8189-4979-9FEE-D0EDACE15ACA}" type="presParOf" srcId="{19810F5E-A4CD-4AF3-8C7F-0D4112910242}" destId="{15525E66-AD11-4477-841E-3A4E0F1BA743}" srcOrd="0" destOrd="0" presId="urn:microsoft.com/office/officeart/2008/layout/PictureStrips"/>
    <dgm:cxn modelId="{01B090F1-09FA-4F49-8818-7C0D5CB72035}" type="presParOf" srcId="{15525E66-AD11-4477-841E-3A4E0F1BA743}" destId="{4B2B2D50-84F1-45A5-BCD2-9B415CD7F316}" srcOrd="0" destOrd="0" presId="urn:microsoft.com/office/officeart/2008/layout/PictureStrips"/>
    <dgm:cxn modelId="{C0BA2E9A-B36D-4A36-AD0B-AA794068F57D}" type="presParOf" srcId="{15525E66-AD11-4477-841E-3A4E0F1BA743}" destId="{F800AF07-8906-4F8C-BFD3-5DE56A482C74}" srcOrd="1" destOrd="0" presId="urn:microsoft.com/office/officeart/2008/layout/PictureStrips"/>
    <dgm:cxn modelId="{6593925A-353A-4CA7-AFD7-5EA422CD2C59}" type="presParOf" srcId="{19810F5E-A4CD-4AF3-8C7F-0D4112910242}" destId="{54B1BAD8-64E9-4016-AD83-D216A63601AC}" srcOrd="1" destOrd="0" presId="urn:microsoft.com/office/officeart/2008/layout/PictureStrips"/>
    <dgm:cxn modelId="{A88A2E8D-BFD5-4E92-A8A8-1A5E6A522F35}" type="presParOf" srcId="{19810F5E-A4CD-4AF3-8C7F-0D4112910242}" destId="{DDAB2D32-D7E4-469F-9A8A-C0D3CB989C95}" srcOrd="2" destOrd="0" presId="urn:microsoft.com/office/officeart/2008/layout/PictureStrips"/>
    <dgm:cxn modelId="{F69435E5-3558-44E0-9CE1-8FFF3BB056C1}" type="presParOf" srcId="{DDAB2D32-D7E4-469F-9A8A-C0D3CB989C95}" destId="{4C7A62C1-6D3E-4819-B745-EEDEA8342C39}" srcOrd="0" destOrd="0" presId="urn:microsoft.com/office/officeart/2008/layout/PictureStrips"/>
    <dgm:cxn modelId="{30625429-3531-4A8C-938D-84957D7FACC0}" type="presParOf" srcId="{DDAB2D32-D7E4-469F-9A8A-C0D3CB989C95}" destId="{FFFA6224-F39C-4A2B-933B-1FB3FE230E91}" srcOrd="1" destOrd="0" presId="urn:microsoft.com/office/officeart/2008/layout/PictureStrips"/>
    <dgm:cxn modelId="{2EC4265C-0B25-4DFD-9044-4155645C255E}" type="presParOf" srcId="{19810F5E-A4CD-4AF3-8C7F-0D4112910242}" destId="{CDE9ECC0-9792-44E8-8088-30D09672386F}" srcOrd="3" destOrd="0" presId="urn:microsoft.com/office/officeart/2008/layout/PictureStrips"/>
    <dgm:cxn modelId="{8715250A-1BA4-4D3E-A26A-6ED192032A0F}" type="presParOf" srcId="{19810F5E-A4CD-4AF3-8C7F-0D4112910242}" destId="{4817E9F8-8887-4D64-ADEA-B5824F7BA70C}" srcOrd="4" destOrd="0" presId="urn:microsoft.com/office/officeart/2008/layout/PictureStrips"/>
    <dgm:cxn modelId="{41D63B42-6FD1-44D1-8E1F-39AD630E6090}" type="presParOf" srcId="{4817E9F8-8887-4D64-ADEA-B5824F7BA70C}" destId="{EDF205A3-D95A-4BAA-86C1-AE5909511F5F}" srcOrd="0" destOrd="0" presId="urn:microsoft.com/office/officeart/2008/layout/PictureStrips"/>
    <dgm:cxn modelId="{5181145F-00D9-4309-AD17-22D8EB438DC1}" type="presParOf" srcId="{4817E9F8-8887-4D64-ADEA-B5824F7BA70C}" destId="{CF0644CA-1D57-41F2-9DF4-BFF7B2554E1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82898F-C9D8-4B42-B91E-9C2C1A42072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7DC25519-2CED-42DC-83DE-384DFD415FDA}">
      <dgm:prSet phldrT="[Texto]"/>
      <dgm:spPr/>
      <dgm:t>
        <a:bodyPr/>
        <a:lstStyle/>
        <a:p>
          <a:r>
            <a:rPr lang="es-ES" dirty="0" smtClean="0"/>
            <a:t>La esperanza cristiana no se basa en las propias capacidades o en la fuerza de voluntad, ni tampoco depende de una decisión humana.</a:t>
          </a:r>
          <a:endParaRPr lang="es-ES" dirty="0"/>
        </a:p>
      </dgm:t>
    </dgm:pt>
    <dgm:pt modelId="{32EB8A4C-CAE0-4025-841D-8B58DD7D108B}" type="parTrans" cxnId="{6482E2F7-9050-4253-8702-25F17A37CE09}">
      <dgm:prSet/>
      <dgm:spPr/>
      <dgm:t>
        <a:bodyPr/>
        <a:lstStyle/>
        <a:p>
          <a:endParaRPr lang="es-ES"/>
        </a:p>
      </dgm:t>
    </dgm:pt>
    <dgm:pt modelId="{CF0D1ACE-E1E5-4D71-ABA4-4023B4E9B734}" type="sibTrans" cxnId="{6482E2F7-9050-4253-8702-25F17A37CE09}">
      <dgm:prSet/>
      <dgm:spPr/>
      <dgm:t>
        <a:bodyPr/>
        <a:lstStyle/>
        <a:p>
          <a:endParaRPr lang="es-ES"/>
        </a:p>
      </dgm:t>
    </dgm:pt>
    <dgm:pt modelId="{39E49FD7-AFB6-47DC-899A-1BC72477AEB8}">
      <dgm:prSet phldrT="[Texto]"/>
      <dgm:spPr/>
      <dgm:t>
        <a:bodyPr/>
        <a:lstStyle/>
        <a:p>
          <a:r>
            <a:rPr lang="es-ES" dirty="0" smtClean="0"/>
            <a:t>Su fundamento es la experiencia del amor de Dios, comunicado personal e interiormente al creyente. </a:t>
          </a:r>
          <a:endParaRPr lang="es-ES" dirty="0"/>
        </a:p>
      </dgm:t>
    </dgm:pt>
    <dgm:pt modelId="{3E200CCD-2232-467F-9AB8-787F6B79F6F0}" type="parTrans" cxnId="{DB8F97CA-889F-4CBB-BC45-ADD0798EDE5D}">
      <dgm:prSet/>
      <dgm:spPr/>
      <dgm:t>
        <a:bodyPr/>
        <a:lstStyle/>
        <a:p>
          <a:endParaRPr lang="es-ES"/>
        </a:p>
      </dgm:t>
    </dgm:pt>
    <dgm:pt modelId="{C162D6A2-3F5A-4D85-855B-8FCA138ABF90}" type="sibTrans" cxnId="{DB8F97CA-889F-4CBB-BC45-ADD0798EDE5D}">
      <dgm:prSet/>
      <dgm:spPr/>
      <dgm:t>
        <a:bodyPr/>
        <a:lstStyle/>
        <a:p>
          <a:endParaRPr lang="es-ES"/>
        </a:p>
      </dgm:t>
    </dgm:pt>
    <dgm:pt modelId="{42A5443A-3E58-4635-9220-1865D03A8E3E}">
      <dgm:prSet phldrT="[Texto]"/>
      <dgm:spPr/>
      <dgm:t>
        <a:bodyPr/>
        <a:lstStyle/>
        <a:p>
          <a:r>
            <a:rPr lang="es-ES" dirty="0" smtClean="0"/>
            <a:t>Quien se descubre cada día amado por Dios, está preparado para esperar en Él.</a:t>
          </a:r>
          <a:endParaRPr lang="es-ES" dirty="0"/>
        </a:p>
      </dgm:t>
    </dgm:pt>
    <dgm:pt modelId="{3276D4CE-FAD3-4286-8998-2DF68B16C200}" type="parTrans" cxnId="{B31A032C-7C56-4F33-840D-0EBE33D9556D}">
      <dgm:prSet/>
      <dgm:spPr/>
      <dgm:t>
        <a:bodyPr/>
        <a:lstStyle/>
        <a:p>
          <a:endParaRPr lang="es-ES"/>
        </a:p>
      </dgm:t>
    </dgm:pt>
    <dgm:pt modelId="{6E5930C0-7D02-43BF-A53E-3D97583E279E}" type="sibTrans" cxnId="{B31A032C-7C56-4F33-840D-0EBE33D9556D}">
      <dgm:prSet/>
      <dgm:spPr/>
      <dgm:t>
        <a:bodyPr/>
        <a:lstStyle/>
        <a:p>
          <a:endParaRPr lang="es-ES"/>
        </a:p>
      </dgm:t>
    </dgm:pt>
    <dgm:pt modelId="{73D5C2C9-81B9-4FE2-9AFA-1DB559D1A080}">
      <dgm:prSet phldrT="[Texto]"/>
      <dgm:spPr/>
      <dgm:t>
        <a:bodyPr/>
        <a:lstStyle/>
        <a:p>
          <a:r>
            <a:rPr lang="es-ES" dirty="0" smtClean="0"/>
            <a:t>El amor de Dios es como un principio interior que dinamiza toda la existencia. Es algo real, que se hace presente en la intimidad del creyente por medio del don del Espíritu Santo. </a:t>
          </a:r>
          <a:endParaRPr lang="es-ES" dirty="0"/>
        </a:p>
      </dgm:t>
    </dgm:pt>
    <dgm:pt modelId="{38770581-1262-4614-B304-E987D8868242}" type="parTrans" cxnId="{3926D826-88BA-4518-A9D6-E0FC04367363}">
      <dgm:prSet/>
      <dgm:spPr/>
      <dgm:t>
        <a:bodyPr/>
        <a:lstStyle/>
        <a:p>
          <a:endParaRPr lang="es-ES"/>
        </a:p>
      </dgm:t>
    </dgm:pt>
    <dgm:pt modelId="{C0BABB47-6A85-465B-A90B-82EA3DFE5400}" type="sibTrans" cxnId="{3926D826-88BA-4518-A9D6-E0FC04367363}">
      <dgm:prSet/>
      <dgm:spPr/>
      <dgm:t>
        <a:bodyPr/>
        <a:lstStyle/>
        <a:p>
          <a:endParaRPr lang="es-ES"/>
        </a:p>
      </dgm:t>
    </dgm:pt>
    <dgm:pt modelId="{1AF2A676-8FA2-4B8F-BFA0-6E0725A4D186}">
      <dgm:prSet phldrT="[Texto]"/>
      <dgm:spPr/>
      <dgm:t>
        <a:bodyPr/>
        <a:lstStyle/>
        <a:p>
          <a:r>
            <a:rPr lang="es-ES" dirty="0" smtClean="0"/>
            <a:t>Esta es la razón por la cual la esperanza cristiana no es una ilusión, ni se identifica con el fácil optimismo.</a:t>
          </a:r>
          <a:endParaRPr lang="es-ES" dirty="0"/>
        </a:p>
      </dgm:t>
    </dgm:pt>
    <dgm:pt modelId="{EA3D76DD-AD5A-4D9A-BA43-60BEF4B582AC}" type="parTrans" cxnId="{E3C6FFDE-9D6E-41C7-9EA6-8115CF9427F0}">
      <dgm:prSet/>
      <dgm:spPr/>
      <dgm:t>
        <a:bodyPr/>
        <a:lstStyle/>
        <a:p>
          <a:endParaRPr lang="es-ES"/>
        </a:p>
      </dgm:t>
    </dgm:pt>
    <dgm:pt modelId="{1CEF083B-59CA-4176-BF78-E2FA3FF163CF}" type="sibTrans" cxnId="{E3C6FFDE-9D6E-41C7-9EA6-8115CF9427F0}">
      <dgm:prSet/>
      <dgm:spPr/>
      <dgm:t>
        <a:bodyPr/>
        <a:lstStyle/>
        <a:p>
          <a:endParaRPr lang="es-ES"/>
        </a:p>
      </dgm:t>
    </dgm:pt>
    <dgm:pt modelId="{A72D7747-55E8-4715-829B-195F64E1AE25}" type="pres">
      <dgm:prSet presAssocID="{E082898F-C9D8-4B42-B91E-9C2C1A42072E}" presName="diagram" presStyleCnt="0">
        <dgm:presLayoutVars>
          <dgm:dir/>
          <dgm:resizeHandles val="exact"/>
        </dgm:presLayoutVars>
      </dgm:prSet>
      <dgm:spPr/>
      <dgm:t>
        <a:bodyPr/>
        <a:lstStyle/>
        <a:p>
          <a:endParaRPr lang="es-ES"/>
        </a:p>
      </dgm:t>
    </dgm:pt>
    <dgm:pt modelId="{A1E74FFF-7972-4C79-9DAD-BAFB9C645950}" type="pres">
      <dgm:prSet presAssocID="{7DC25519-2CED-42DC-83DE-384DFD415FDA}" presName="node" presStyleLbl="node1" presStyleIdx="0" presStyleCnt="5">
        <dgm:presLayoutVars>
          <dgm:bulletEnabled val="1"/>
        </dgm:presLayoutVars>
      </dgm:prSet>
      <dgm:spPr/>
      <dgm:t>
        <a:bodyPr/>
        <a:lstStyle/>
        <a:p>
          <a:endParaRPr lang="es-ES"/>
        </a:p>
      </dgm:t>
    </dgm:pt>
    <dgm:pt modelId="{F9596DF2-6EFF-4CAA-AEAA-C56861922B89}" type="pres">
      <dgm:prSet presAssocID="{CF0D1ACE-E1E5-4D71-ABA4-4023B4E9B734}" presName="sibTrans" presStyleCnt="0"/>
      <dgm:spPr/>
    </dgm:pt>
    <dgm:pt modelId="{69A89999-A348-470E-9FF0-0C5EA16B362F}" type="pres">
      <dgm:prSet presAssocID="{39E49FD7-AFB6-47DC-899A-1BC72477AEB8}" presName="node" presStyleLbl="node1" presStyleIdx="1" presStyleCnt="5">
        <dgm:presLayoutVars>
          <dgm:bulletEnabled val="1"/>
        </dgm:presLayoutVars>
      </dgm:prSet>
      <dgm:spPr/>
      <dgm:t>
        <a:bodyPr/>
        <a:lstStyle/>
        <a:p>
          <a:endParaRPr lang="es-ES"/>
        </a:p>
      </dgm:t>
    </dgm:pt>
    <dgm:pt modelId="{9E2045A4-B9B9-46E1-9A09-25E659A92FBB}" type="pres">
      <dgm:prSet presAssocID="{C162D6A2-3F5A-4D85-855B-8FCA138ABF90}" presName="sibTrans" presStyleCnt="0"/>
      <dgm:spPr/>
    </dgm:pt>
    <dgm:pt modelId="{D0847DC4-4AA2-4136-8856-7567ADA89E2C}" type="pres">
      <dgm:prSet presAssocID="{42A5443A-3E58-4635-9220-1865D03A8E3E}" presName="node" presStyleLbl="node1" presStyleIdx="2" presStyleCnt="5">
        <dgm:presLayoutVars>
          <dgm:bulletEnabled val="1"/>
        </dgm:presLayoutVars>
      </dgm:prSet>
      <dgm:spPr/>
      <dgm:t>
        <a:bodyPr/>
        <a:lstStyle/>
        <a:p>
          <a:endParaRPr lang="es-ES"/>
        </a:p>
      </dgm:t>
    </dgm:pt>
    <dgm:pt modelId="{1DF5247E-4447-4A27-A422-59F598962E62}" type="pres">
      <dgm:prSet presAssocID="{6E5930C0-7D02-43BF-A53E-3D97583E279E}" presName="sibTrans" presStyleCnt="0"/>
      <dgm:spPr/>
    </dgm:pt>
    <dgm:pt modelId="{D1EF53BB-8CE4-44F0-B3C7-47099F17CF6F}" type="pres">
      <dgm:prSet presAssocID="{73D5C2C9-81B9-4FE2-9AFA-1DB559D1A080}" presName="node" presStyleLbl="node1" presStyleIdx="3" presStyleCnt="5">
        <dgm:presLayoutVars>
          <dgm:bulletEnabled val="1"/>
        </dgm:presLayoutVars>
      </dgm:prSet>
      <dgm:spPr/>
      <dgm:t>
        <a:bodyPr/>
        <a:lstStyle/>
        <a:p>
          <a:endParaRPr lang="es-ES"/>
        </a:p>
      </dgm:t>
    </dgm:pt>
    <dgm:pt modelId="{283279BC-12B5-4918-9617-7B9E9EC72A14}" type="pres">
      <dgm:prSet presAssocID="{C0BABB47-6A85-465B-A90B-82EA3DFE5400}" presName="sibTrans" presStyleCnt="0"/>
      <dgm:spPr/>
    </dgm:pt>
    <dgm:pt modelId="{C4A39FE1-8C5F-4135-ADBE-E966AD10BFE6}" type="pres">
      <dgm:prSet presAssocID="{1AF2A676-8FA2-4B8F-BFA0-6E0725A4D186}" presName="node" presStyleLbl="node1" presStyleIdx="4" presStyleCnt="5">
        <dgm:presLayoutVars>
          <dgm:bulletEnabled val="1"/>
        </dgm:presLayoutVars>
      </dgm:prSet>
      <dgm:spPr/>
      <dgm:t>
        <a:bodyPr/>
        <a:lstStyle/>
        <a:p>
          <a:endParaRPr lang="es-ES"/>
        </a:p>
      </dgm:t>
    </dgm:pt>
  </dgm:ptLst>
  <dgm:cxnLst>
    <dgm:cxn modelId="{B31A032C-7C56-4F33-840D-0EBE33D9556D}" srcId="{E082898F-C9D8-4B42-B91E-9C2C1A42072E}" destId="{42A5443A-3E58-4635-9220-1865D03A8E3E}" srcOrd="2" destOrd="0" parTransId="{3276D4CE-FAD3-4286-8998-2DF68B16C200}" sibTransId="{6E5930C0-7D02-43BF-A53E-3D97583E279E}"/>
    <dgm:cxn modelId="{E582E1D7-DE67-425F-8508-016DAE49EDF7}" type="presOf" srcId="{7DC25519-2CED-42DC-83DE-384DFD415FDA}" destId="{A1E74FFF-7972-4C79-9DAD-BAFB9C645950}" srcOrd="0" destOrd="0" presId="urn:microsoft.com/office/officeart/2005/8/layout/default"/>
    <dgm:cxn modelId="{DB8F97CA-889F-4CBB-BC45-ADD0798EDE5D}" srcId="{E082898F-C9D8-4B42-B91E-9C2C1A42072E}" destId="{39E49FD7-AFB6-47DC-899A-1BC72477AEB8}" srcOrd="1" destOrd="0" parTransId="{3E200CCD-2232-467F-9AB8-787F6B79F6F0}" sibTransId="{C162D6A2-3F5A-4D85-855B-8FCA138ABF90}"/>
    <dgm:cxn modelId="{7CDC1CDD-8713-4DB9-9644-53DE023625AD}" type="presOf" srcId="{39E49FD7-AFB6-47DC-899A-1BC72477AEB8}" destId="{69A89999-A348-470E-9FF0-0C5EA16B362F}" srcOrd="0" destOrd="0" presId="urn:microsoft.com/office/officeart/2005/8/layout/default"/>
    <dgm:cxn modelId="{E3C6FFDE-9D6E-41C7-9EA6-8115CF9427F0}" srcId="{E082898F-C9D8-4B42-B91E-9C2C1A42072E}" destId="{1AF2A676-8FA2-4B8F-BFA0-6E0725A4D186}" srcOrd="4" destOrd="0" parTransId="{EA3D76DD-AD5A-4D9A-BA43-60BEF4B582AC}" sibTransId="{1CEF083B-59CA-4176-BF78-E2FA3FF163CF}"/>
    <dgm:cxn modelId="{1B1F1C2B-6072-43C0-9A59-25E67B44C655}" type="presOf" srcId="{73D5C2C9-81B9-4FE2-9AFA-1DB559D1A080}" destId="{D1EF53BB-8CE4-44F0-B3C7-47099F17CF6F}" srcOrd="0" destOrd="0" presId="urn:microsoft.com/office/officeart/2005/8/layout/default"/>
    <dgm:cxn modelId="{B8EFE38A-7519-4D7F-9290-844C4B8AF19B}" type="presOf" srcId="{E082898F-C9D8-4B42-B91E-9C2C1A42072E}" destId="{A72D7747-55E8-4715-829B-195F64E1AE25}" srcOrd="0" destOrd="0" presId="urn:microsoft.com/office/officeart/2005/8/layout/default"/>
    <dgm:cxn modelId="{6482E2F7-9050-4253-8702-25F17A37CE09}" srcId="{E082898F-C9D8-4B42-B91E-9C2C1A42072E}" destId="{7DC25519-2CED-42DC-83DE-384DFD415FDA}" srcOrd="0" destOrd="0" parTransId="{32EB8A4C-CAE0-4025-841D-8B58DD7D108B}" sibTransId="{CF0D1ACE-E1E5-4D71-ABA4-4023B4E9B734}"/>
    <dgm:cxn modelId="{3926D826-88BA-4518-A9D6-E0FC04367363}" srcId="{E082898F-C9D8-4B42-B91E-9C2C1A42072E}" destId="{73D5C2C9-81B9-4FE2-9AFA-1DB559D1A080}" srcOrd="3" destOrd="0" parTransId="{38770581-1262-4614-B304-E987D8868242}" sibTransId="{C0BABB47-6A85-465B-A90B-82EA3DFE5400}"/>
    <dgm:cxn modelId="{B255F795-A08D-48F7-AF22-CCDA74E305EF}" type="presOf" srcId="{42A5443A-3E58-4635-9220-1865D03A8E3E}" destId="{D0847DC4-4AA2-4136-8856-7567ADA89E2C}" srcOrd="0" destOrd="0" presId="urn:microsoft.com/office/officeart/2005/8/layout/default"/>
    <dgm:cxn modelId="{1AA6EA5A-AF73-4393-9AB2-BB9617069AA9}" type="presOf" srcId="{1AF2A676-8FA2-4B8F-BFA0-6E0725A4D186}" destId="{C4A39FE1-8C5F-4135-ADBE-E966AD10BFE6}" srcOrd="0" destOrd="0" presId="urn:microsoft.com/office/officeart/2005/8/layout/default"/>
    <dgm:cxn modelId="{7AF20C5E-BB43-4201-9DD9-CB44859044C0}" type="presParOf" srcId="{A72D7747-55E8-4715-829B-195F64E1AE25}" destId="{A1E74FFF-7972-4C79-9DAD-BAFB9C645950}" srcOrd="0" destOrd="0" presId="urn:microsoft.com/office/officeart/2005/8/layout/default"/>
    <dgm:cxn modelId="{80179BF2-6883-47B2-A5B8-26E597F7EE3C}" type="presParOf" srcId="{A72D7747-55E8-4715-829B-195F64E1AE25}" destId="{F9596DF2-6EFF-4CAA-AEAA-C56861922B89}" srcOrd="1" destOrd="0" presId="urn:microsoft.com/office/officeart/2005/8/layout/default"/>
    <dgm:cxn modelId="{4F2E29AB-640D-4C19-AC60-B2C327721E4A}" type="presParOf" srcId="{A72D7747-55E8-4715-829B-195F64E1AE25}" destId="{69A89999-A348-470E-9FF0-0C5EA16B362F}" srcOrd="2" destOrd="0" presId="urn:microsoft.com/office/officeart/2005/8/layout/default"/>
    <dgm:cxn modelId="{C212737F-6C6B-4DAB-B815-E656457635BA}" type="presParOf" srcId="{A72D7747-55E8-4715-829B-195F64E1AE25}" destId="{9E2045A4-B9B9-46E1-9A09-25E659A92FBB}" srcOrd="3" destOrd="0" presId="urn:microsoft.com/office/officeart/2005/8/layout/default"/>
    <dgm:cxn modelId="{FB85FDBB-1B0F-4213-BC15-4E9F311C8D98}" type="presParOf" srcId="{A72D7747-55E8-4715-829B-195F64E1AE25}" destId="{D0847DC4-4AA2-4136-8856-7567ADA89E2C}" srcOrd="4" destOrd="0" presId="urn:microsoft.com/office/officeart/2005/8/layout/default"/>
    <dgm:cxn modelId="{D40208EC-99B8-42B0-BD7B-14C3D0F47993}" type="presParOf" srcId="{A72D7747-55E8-4715-829B-195F64E1AE25}" destId="{1DF5247E-4447-4A27-A422-59F598962E62}" srcOrd="5" destOrd="0" presId="urn:microsoft.com/office/officeart/2005/8/layout/default"/>
    <dgm:cxn modelId="{3F098D36-F250-4A6C-9D0B-02ECACAC63E6}" type="presParOf" srcId="{A72D7747-55E8-4715-829B-195F64E1AE25}" destId="{D1EF53BB-8CE4-44F0-B3C7-47099F17CF6F}" srcOrd="6" destOrd="0" presId="urn:microsoft.com/office/officeart/2005/8/layout/default"/>
    <dgm:cxn modelId="{0F22B81A-6055-4B8E-95CB-154ABFB2EEF6}" type="presParOf" srcId="{A72D7747-55E8-4715-829B-195F64E1AE25}" destId="{283279BC-12B5-4918-9617-7B9E9EC72A14}" srcOrd="7" destOrd="0" presId="urn:microsoft.com/office/officeart/2005/8/layout/default"/>
    <dgm:cxn modelId="{A0080CDE-22AE-47A5-8792-C4F83AD5F132}" type="presParOf" srcId="{A72D7747-55E8-4715-829B-195F64E1AE25}" destId="{C4A39FE1-8C5F-4135-ADBE-E966AD10BFE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D4442D-6815-4A7C-9AA6-DAD8AF560D6C}" type="doc">
      <dgm:prSet loTypeId="urn:microsoft.com/office/officeart/2008/layout/PictureStrips" loCatId="list" qsTypeId="urn:microsoft.com/office/officeart/2005/8/quickstyle/3d3" qsCatId="3D" csTypeId="urn:microsoft.com/office/officeart/2005/8/colors/accent0_3" csCatId="mainScheme" phldr="1"/>
      <dgm:spPr/>
      <dgm:t>
        <a:bodyPr/>
        <a:lstStyle/>
        <a:p>
          <a:endParaRPr lang="es-ES"/>
        </a:p>
      </dgm:t>
    </dgm:pt>
    <dgm:pt modelId="{086F22AD-090A-46F6-8AD3-2F2BE9D8726E}">
      <dgm:prSet phldrT="[Texto]"/>
      <dgm:spPr/>
      <dgm:t>
        <a:bodyPr/>
        <a:lstStyle/>
        <a:p>
          <a:r>
            <a:rPr lang="es-ES" dirty="0" smtClean="0"/>
            <a:t>La esperanza cristiana es una “esperanza que no defrauda, porque, al darnos el Espíritu Santo, Dios ha derramado su amor en nuestros corazones” (Romanos 5,5). </a:t>
          </a:r>
          <a:endParaRPr lang="es-ES" dirty="0"/>
        </a:p>
      </dgm:t>
    </dgm:pt>
    <dgm:pt modelId="{0CA679D2-A4C5-45B9-9C06-82EC6DCE0C4A}" type="parTrans" cxnId="{AEEF626F-A311-4C64-AA24-1A225753F257}">
      <dgm:prSet/>
      <dgm:spPr/>
      <dgm:t>
        <a:bodyPr/>
        <a:lstStyle/>
        <a:p>
          <a:endParaRPr lang="es-ES"/>
        </a:p>
      </dgm:t>
    </dgm:pt>
    <dgm:pt modelId="{1BC7D749-2131-4530-BC66-06C35829E9AE}" type="sibTrans" cxnId="{AEEF626F-A311-4C64-AA24-1A225753F257}">
      <dgm:prSet/>
      <dgm:spPr/>
      <dgm:t>
        <a:bodyPr/>
        <a:lstStyle/>
        <a:p>
          <a:endParaRPr lang="es-ES"/>
        </a:p>
      </dgm:t>
    </dgm:pt>
    <dgm:pt modelId="{267FA706-4128-448E-96C8-9E2476BC7A5B}">
      <dgm:prSet phldrT="[Texto]"/>
      <dgm:spPr/>
      <dgm:t>
        <a:bodyPr/>
        <a:lstStyle/>
        <a:p>
          <a:r>
            <a:rPr lang="es-ES" dirty="0" smtClean="0"/>
            <a:t>No defrauda porque, aunque se vive con tensión hacia un futuro que está todavía por llegar, nos hace vivir anticipadamente la plenitud, gracias al don del Espíritu Santo que hemos recibido.</a:t>
          </a:r>
          <a:endParaRPr lang="es-ES" dirty="0"/>
        </a:p>
      </dgm:t>
    </dgm:pt>
    <dgm:pt modelId="{345CBD68-221D-44EB-9926-0B5498AE8BD9}" type="parTrans" cxnId="{E3BBE9E7-DE0C-4596-A24B-3B264D254FFB}">
      <dgm:prSet/>
      <dgm:spPr/>
      <dgm:t>
        <a:bodyPr/>
        <a:lstStyle/>
        <a:p>
          <a:endParaRPr lang="es-ES"/>
        </a:p>
      </dgm:t>
    </dgm:pt>
    <dgm:pt modelId="{CF5D829A-3D6F-43A3-BC6C-4B407FD5E342}" type="sibTrans" cxnId="{E3BBE9E7-DE0C-4596-A24B-3B264D254FFB}">
      <dgm:prSet/>
      <dgm:spPr/>
      <dgm:t>
        <a:bodyPr/>
        <a:lstStyle/>
        <a:p>
          <a:endParaRPr lang="es-ES"/>
        </a:p>
      </dgm:t>
    </dgm:pt>
    <dgm:pt modelId="{970E9EA4-C13A-41A0-9F68-68EC24056DEF}">
      <dgm:prSet phldrT="[Texto]"/>
      <dgm:spPr/>
      <dgm:t>
        <a:bodyPr/>
        <a:lstStyle/>
        <a:p>
          <a:r>
            <a:rPr lang="es-ES" dirty="0" smtClean="0"/>
            <a:t>En los momentos más duros de la vida podemos vivir como hijos de Dios, conducidos por el Espíritu (Romanos 5,14). </a:t>
          </a:r>
          <a:endParaRPr lang="es-ES" dirty="0"/>
        </a:p>
      </dgm:t>
    </dgm:pt>
    <dgm:pt modelId="{1BD577CB-7325-4EBE-B8F2-A341A69CFCC0}" type="parTrans" cxnId="{8F61A971-D0B2-4029-9979-B2AEB5E5F69E}">
      <dgm:prSet/>
      <dgm:spPr/>
      <dgm:t>
        <a:bodyPr/>
        <a:lstStyle/>
        <a:p>
          <a:endParaRPr lang="es-ES"/>
        </a:p>
      </dgm:t>
    </dgm:pt>
    <dgm:pt modelId="{B770F6C5-5385-4E70-8545-599051803A67}" type="sibTrans" cxnId="{8F61A971-D0B2-4029-9979-B2AEB5E5F69E}">
      <dgm:prSet/>
      <dgm:spPr/>
      <dgm:t>
        <a:bodyPr/>
        <a:lstStyle/>
        <a:p>
          <a:endParaRPr lang="es-ES"/>
        </a:p>
      </dgm:t>
    </dgm:pt>
    <dgm:pt modelId="{6D1C0DDC-52D5-40BF-BABA-C9F9CD81E8D6}">
      <dgm:prSet phldrT="[Texto]"/>
      <dgm:spPr/>
      <dgm:t>
        <a:bodyPr/>
        <a:lstStyle/>
        <a:p>
          <a:r>
            <a:rPr lang="es-ES" smtClean="0"/>
            <a:t>Pero sobre todo podemos orar, que es una forma excepcional de practicar la esperanza, permitiendo que el Espíritu ore en nosotros y por nosotros al Padre, como Jesús lo hacía (Romanos 8,15). </a:t>
          </a:r>
          <a:endParaRPr lang="es-ES" dirty="0"/>
        </a:p>
      </dgm:t>
    </dgm:pt>
    <dgm:pt modelId="{256286CA-9D2B-4932-A709-7D9968CC74E6}" type="parTrans" cxnId="{A8C3339D-1C05-4866-A072-859E1ED7EDBC}">
      <dgm:prSet/>
      <dgm:spPr/>
      <dgm:t>
        <a:bodyPr/>
        <a:lstStyle/>
        <a:p>
          <a:endParaRPr lang="es-ES"/>
        </a:p>
      </dgm:t>
    </dgm:pt>
    <dgm:pt modelId="{BAC1620D-7145-4A97-A5B3-119CA13AD0FC}" type="sibTrans" cxnId="{A8C3339D-1C05-4866-A072-859E1ED7EDBC}">
      <dgm:prSet/>
      <dgm:spPr/>
      <dgm:t>
        <a:bodyPr/>
        <a:lstStyle/>
        <a:p>
          <a:endParaRPr lang="es-ES"/>
        </a:p>
      </dgm:t>
    </dgm:pt>
    <dgm:pt modelId="{FEC3AF7D-6586-490D-B4C6-B13D5C7886DF}" type="pres">
      <dgm:prSet presAssocID="{4ED4442D-6815-4A7C-9AA6-DAD8AF560D6C}" presName="Name0" presStyleCnt="0">
        <dgm:presLayoutVars>
          <dgm:dir/>
          <dgm:resizeHandles val="exact"/>
        </dgm:presLayoutVars>
      </dgm:prSet>
      <dgm:spPr/>
      <dgm:t>
        <a:bodyPr/>
        <a:lstStyle/>
        <a:p>
          <a:endParaRPr lang="es-ES"/>
        </a:p>
      </dgm:t>
    </dgm:pt>
    <dgm:pt modelId="{714588E0-CAC3-45ED-8551-20C327645768}" type="pres">
      <dgm:prSet presAssocID="{086F22AD-090A-46F6-8AD3-2F2BE9D8726E}" presName="composite" presStyleCnt="0"/>
      <dgm:spPr/>
    </dgm:pt>
    <dgm:pt modelId="{5AB2AC3D-ED16-4509-97A0-60FEFAC8F5F1}" type="pres">
      <dgm:prSet presAssocID="{086F22AD-090A-46F6-8AD3-2F2BE9D8726E}" presName="rect1" presStyleLbl="trAlignAcc1" presStyleIdx="0" presStyleCnt="4">
        <dgm:presLayoutVars>
          <dgm:bulletEnabled val="1"/>
        </dgm:presLayoutVars>
      </dgm:prSet>
      <dgm:spPr/>
      <dgm:t>
        <a:bodyPr/>
        <a:lstStyle/>
        <a:p>
          <a:endParaRPr lang="es-ES"/>
        </a:p>
      </dgm:t>
    </dgm:pt>
    <dgm:pt modelId="{21F1F368-69BC-42D0-834A-A77ED20408A6}" type="pres">
      <dgm:prSet presAssocID="{086F22AD-090A-46F6-8AD3-2F2BE9D8726E}" presName="rect2" presStyleLbl="fgImgPlace1" presStyleIdx="0" presStyleCnt="4"/>
      <dgm:spPr/>
    </dgm:pt>
    <dgm:pt modelId="{EB4DF8A4-CE5F-4EDA-8A3F-5EBCB395BC39}" type="pres">
      <dgm:prSet presAssocID="{1BC7D749-2131-4530-BC66-06C35829E9AE}" presName="sibTrans" presStyleCnt="0"/>
      <dgm:spPr/>
    </dgm:pt>
    <dgm:pt modelId="{2A60F44F-4C0F-426B-907C-C2393B940844}" type="pres">
      <dgm:prSet presAssocID="{267FA706-4128-448E-96C8-9E2476BC7A5B}" presName="composite" presStyleCnt="0"/>
      <dgm:spPr/>
    </dgm:pt>
    <dgm:pt modelId="{3E8A5A19-C601-47E5-B4DF-72B726615F19}" type="pres">
      <dgm:prSet presAssocID="{267FA706-4128-448E-96C8-9E2476BC7A5B}" presName="rect1" presStyleLbl="trAlignAcc1" presStyleIdx="1" presStyleCnt="4">
        <dgm:presLayoutVars>
          <dgm:bulletEnabled val="1"/>
        </dgm:presLayoutVars>
      </dgm:prSet>
      <dgm:spPr/>
      <dgm:t>
        <a:bodyPr/>
        <a:lstStyle/>
        <a:p>
          <a:endParaRPr lang="es-ES"/>
        </a:p>
      </dgm:t>
    </dgm:pt>
    <dgm:pt modelId="{EE7FF7A3-A39F-4138-8D72-AB50B313ED5A}" type="pres">
      <dgm:prSet presAssocID="{267FA706-4128-448E-96C8-9E2476BC7A5B}" presName="rect2" presStyleLbl="fgImgPlace1" presStyleIdx="1" presStyleCnt="4"/>
      <dgm:spPr/>
    </dgm:pt>
    <dgm:pt modelId="{B73AE958-319C-458F-BD76-61B27915601F}" type="pres">
      <dgm:prSet presAssocID="{CF5D829A-3D6F-43A3-BC6C-4B407FD5E342}" presName="sibTrans" presStyleCnt="0"/>
      <dgm:spPr/>
    </dgm:pt>
    <dgm:pt modelId="{4E6DCF91-C3FC-48F8-9C27-EC9BA7C0C9B9}" type="pres">
      <dgm:prSet presAssocID="{970E9EA4-C13A-41A0-9F68-68EC24056DEF}" presName="composite" presStyleCnt="0"/>
      <dgm:spPr/>
    </dgm:pt>
    <dgm:pt modelId="{AE325620-2228-4635-8011-BDAD406B6B56}" type="pres">
      <dgm:prSet presAssocID="{970E9EA4-C13A-41A0-9F68-68EC24056DEF}" presName="rect1" presStyleLbl="trAlignAcc1" presStyleIdx="2" presStyleCnt="4">
        <dgm:presLayoutVars>
          <dgm:bulletEnabled val="1"/>
        </dgm:presLayoutVars>
      </dgm:prSet>
      <dgm:spPr/>
      <dgm:t>
        <a:bodyPr/>
        <a:lstStyle/>
        <a:p>
          <a:endParaRPr lang="es-ES"/>
        </a:p>
      </dgm:t>
    </dgm:pt>
    <dgm:pt modelId="{21946ECE-BDD6-47B1-B0CF-A976E3901FDA}" type="pres">
      <dgm:prSet presAssocID="{970E9EA4-C13A-41A0-9F68-68EC24056DEF}" presName="rect2" presStyleLbl="fgImgPlace1" presStyleIdx="2" presStyleCnt="4"/>
      <dgm:spPr/>
    </dgm:pt>
    <dgm:pt modelId="{72E3D265-010E-4C5D-B90D-B2DCA1D42B0A}" type="pres">
      <dgm:prSet presAssocID="{B770F6C5-5385-4E70-8545-599051803A67}" presName="sibTrans" presStyleCnt="0"/>
      <dgm:spPr/>
    </dgm:pt>
    <dgm:pt modelId="{F33F7A64-8ECC-4614-A576-883FF813B525}" type="pres">
      <dgm:prSet presAssocID="{6D1C0DDC-52D5-40BF-BABA-C9F9CD81E8D6}" presName="composite" presStyleCnt="0"/>
      <dgm:spPr/>
    </dgm:pt>
    <dgm:pt modelId="{EDDAA6DD-7DAF-4547-AB72-8B9C27CE5143}" type="pres">
      <dgm:prSet presAssocID="{6D1C0DDC-52D5-40BF-BABA-C9F9CD81E8D6}" presName="rect1" presStyleLbl="trAlignAcc1" presStyleIdx="3" presStyleCnt="4">
        <dgm:presLayoutVars>
          <dgm:bulletEnabled val="1"/>
        </dgm:presLayoutVars>
      </dgm:prSet>
      <dgm:spPr/>
      <dgm:t>
        <a:bodyPr/>
        <a:lstStyle/>
        <a:p>
          <a:endParaRPr lang="es-ES"/>
        </a:p>
      </dgm:t>
    </dgm:pt>
    <dgm:pt modelId="{2CE8309A-5591-4E32-B662-A3C6A90F3777}" type="pres">
      <dgm:prSet presAssocID="{6D1C0DDC-52D5-40BF-BABA-C9F9CD81E8D6}" presName="rect2" presStyleLbl="fgImgPlace1" presStyleIdx="3" presStyleCnt="4"/>
      <dgm:spPr/>
    </dgm:pt>
  </dgm:ptLst>
  <dgm:cxnLst>
    <dgm:cxn modelId="{83A0F24F-7882-420D-8A17-6A2B1B354F37}" type="presOf" srcId="{970E9EA4-C13A-41A0-9F68-68EC24056DEF}" destId="{AE325620-2228-4635-8011-BDAD406B6B56}" srcOrd="0" destOrd="0" presId="urn:microsoft.com/office/officeart/2008/layout/PictureStrips"/>
    <dgm:cxn modelId="{A8C3339D-1C05-4866-A072-859E1ED7EDBC}" srcId="{4ED4442D-6815-4A7C-9AA6-DAD8AF560D6C}" destId="{6D1C0DDC-52D5-40BF-BABA-C9F9CD81E8D6}" srcOrd="3" destOrd="0" parTransId="{256286CA-9D2B-4932-A709-7D9968CC74E6}" sibTransId="{BAC1620D-7145-4A97-A5B3-119CA13AD0FC}"/>
    <dgm:cxn modelId="{8F61A971-D0B2-4029-9979-B2AEB5E5F69E}" srcId="{4ED4442D-6815-4A7C-9AA6-DAD8AF560D6C}" destId="{970E9EA4-C13A-41A0-9F68-68EC24056DEF}" srcOrd="2" destOrd="0" parTransId="{1BD577CB-7325-4EBE-B8F2-A341A69CFCC0}" sibTransId="{B770F6C5-5385-4E70-8545-599051803A67}"/>
    <dgm:cxn modelId="{A7F0E0C1-D0CD-494A-BE2B-B3531E8B2381}" type="presOf" srcId="{267FA706-4128-448E-96C8-9E2476BC7A5B}" destId="{3E8A5A19-C601-47E5-B4DF-72B726615F19}" srcOrd="0" destOrd="0" presId="urn:microsoft.com/office/officeart/2008/layout/PictureStrips"/>
    <dgm:cxn modelId="{4112E18B-2520-4DCF-AB5B-F3B45CBD5065}" type="presOf" srcId="{4ED4442D-6815-4A7C-9AA6-DAD8AF560D6C}" destId="{FEC3AF7D-6586-490D-B4C6-B13D5C7886DF}" srcOrd="0" destOrd="0" presId="urn:microsoft.com/office/officeart/2008/layout/PictureStrips"/>
    <dgm:cxn modelId="{BFB7B46B-CC5B-4B23-A7CC-E5EF65A3F62B}" type="presOf" srcId="{6D1C0DDC-52D5-40BF-BABA-C9F9CD81E8D6}" destId="{EDDAA6DD-7DAF-4547-AB72-8B9C27CE5143}" srcOrd="0" destOrd="0" presId="urn:microsoft.com/office/officeart/2008/layout/PictureStrips"/>
    <dgm:cxn modelId="{E3BBE9E7-DE0C-4596-A24B-3B264D254FFB}" srcId="{4ED4442D-6815-4A7C-9AA6-DAD8AF560D6C}" destId="{267FA706-4128-448E-96C8-9E2476BC7A5B}" srcOrd="1" destOrd="0" parTransId="{345CBD68-221D-44EB-9926-0B5498AE8BD9}" sibTransId="{CF5D829A-3D6F-43A3-BC6C-4B407FD5E342}"/>
    <dgm:cxn modelId="{E675B052-301F-4F2B-A0D2-3102FAE13552}" type="presOf" srcId="{086F22AD-090A-46F6-8AD3-2F2BE9D8726E}" destId="{5AB2AC3D-ED16-4509-97A0-60FEFAC8F5F1}" srcOrd="0" destOrd="0" presId="urn:microsoft.com/office/officeart/2008/layout/PictureStrips"/>
    <dgm:cxn modelId="{AEEF626F-A311-4C64-AA24-1A225753F257}" srcId="{4ED4442D-6815-4A7C-9AA6-DAD8AF560D6C}" destId="{086F22AD-090A-46F6-8AD3-2F2BE9D8726E}" srcOrd="0" destOrd="0" parTransId="{0CA679D2-A4C5-45B9-9C06-82EC6DCE0C4A}" sibTransId="{1BC7D749-2131-4530-BC66-06C35829E9AE}"/>
    <dgm:cxn modelId="{C7295CE0-2321-4667-8E0B-017B3B86BB14}" type="presParOf" srcId="{FEC3AF7D-6586-490D-B4C6-B13D5C7886DF}" destId="{714588E0-CAC3-45ED-8551-20C327645768}" srcOrd="0" destOrd="0" presId="urn:microsoft.com/office/officeart/2008/layout/PictureStrips"/>
    <dgm:cxn modelId="{1BDCCBE8-9F92-490A-99DA-BFA44F7477DE}" type="presParOf" srcId="{714588E0-CAC3-45ED-8551-20C327645768}" destId="{5AB2AC3D-ED16-4509-97A0-60FEFAC8F5F1}" srcOrd="0" destOrd="0" presId="urn:microsoft.com/office/officeart/2008/layout/PictureStrips"/>
    <dgm:cxn modelId="{3205124F-46E4-4CE7-8813-08B834AFD7D3}" type="presParOf" srcId="{714588E0-CAC3-45ED-8551-20C327645768}" destId="{21F1F368-69BC-42D0-834A-A77ED20408A6}" srcOrd="1" destOrd="0" presId="urn:microsoft.com/office/officeart/2008/layout/PictureStrips"/>
    <dgm:cxn modelId="{011354E3-10C5-4040-8627-A783A2DA80CF}" type="presParOf" srcId="{FEC3AF7D-6586-490D-B4C6-B13D5C7886DF}" destId="{EB4DF8A4-CE5F-4EDA-8A3F-5EBCB395BC39}" srcOrd="1" destOrd="0" presId="urn:microsoft.com/office/officeart/2008/layout/PictureStrips"/>
    <dgm:cxn modelId="{C68B1EEC-97FB-487C-8159-0AEE8F08E159}" type="presParOf" srcId="{FEC3AF7D-6586-490D-B4C6-B13D5C7886DF}" destId="{2A60F44F-4C0F-426B-907C-C2393B940844}" srcOrd="2" destOrd="0" presId="urn:microsoft.com/office/officeart/2008/layout/PictureStrips"/>
    <dgm:cxn modelId="{55A0EC7F-51E2-40B0-B529-E15110DFFC3C}" type="presParOf" srcId="{2A60F44F-4C0F-426B-907C-C2393B940844}" destId="{3E8A5A19-C601-47E5-B4DF-72B726615F19}" srcOrd="0" destOrd="0" presId="urn:microsoft.com/office/officeart/2008/layout/PictureStrips"/>
    <dgm:cxn modelId="{43CDF2E6-7D56-4D91-B668-B253DBA82320}" type="presParOf" srcId="{2A60F44F-4C0F-426B-907C-C2393B940844}" destId="{EE7FF7A3-A39F-4138-8D72-AB50B313ED5A}" srcOrd="1" destOrd="0" presId="urn:microsoft.com/office/officeart/2008/layout/PictureStrips"/>
    <dgm:cxn modelId="{720F9B47-83A2-49D3-975B-B126BDCA3F08}" type="presParOf" srcId="{FEC3AF7D-6586-490D-B4C6-B13D5C7886DF}" destId="{B73AE958-319C-458F-BD76-61B27915601F}" srcOrd="3" destOrd="0" presId="urn:microsoft.com/office/officeart/2008/layout/PictureStrips"/>
    <dgm:cxn modelId="{63A566C4-89F1-40BF-832B-B0E40F7FCABF}" type="presParOf" srcId="{FEC3AF7D-6586-490D-B4C6-B13D5C7886DF}" destId="{4E6DCF91-C3FC-48F8-9C27-EC9BA7C0C9B9}" srcOrd="4" destOrd="0" presId="urn:microsoft.com/office/officeart/2008/layout/PictureStrips"/>
    <dgm:cxn modelId="{849F943D-04D4-45D3-860A-8D19A0801114}" type="presParOf" srcId="{4E6DCF91-C3FC-48F8-9C27-EC9BA7C0C9B9}" destId="{AE325620-2228-4635-8011-BDAD406B6B56}" srcOrd="0" destOrd="0" presId="urn:microsoft.com/office/officeart/2008/layout/PictureStrips"/>
    <dgm:cxn modelId="{0CE7619F-6F62-49B6-AF38-8382A9F0818C}" type="presParOf" srcId="{4E6DCF91-C3FC-48F8-9C27-EC9BA7C0C9B9}" destId="{21946ECE-BDD6-47B1-B0CF-A976E3901FDA}" srcOrd="1" destOrd="0" presId="urn:microsoft.com/office/officeart/2008/layout/PictureStrips"/>
    <dgm:cxn modelId="{D30EDE2C-D1D0-47EE-A3AF-0EBBA4E5FEAE}" type="presParOf" srcId="{FEC3AF7D-6586-490D-B4C6-B13D5C7886DF}" destId="{72E3D265-010E-4C5D-B90D-B2DCA1D42B0A}" srcOrd="5" destOrd="0" presId="urn:microsoft.com/office/officeart/2008/layout/PictureStrips"/>
    <dgm:cxn modelId="{86516A63-D6A7-4404-B759-535A21C2845E}" type="presParOf" srcId="{FEC3AF7D-6586-490D-B4C6-B13D5C7886DF}" destId="{F33F7A64-8ECC-4614-A576-883FF813B525}" srcOrd="6" destOrd="0" presId="urn:microsoft.com/office/officeart/2008/layout/PictureStrips"/>
    <dgm:cxn modelId="{172C64B8-7E88-461B-B83F-1292FCADECDE}" type="presParOf" srcId="{F33F7A64-8ECC-4614-A576-883FF813B525}" destId="{EDDAA6DD-7DAF-4547-AB72-8B9C27CE5143}" srcOrd="0" destOrd="0" presId="urn:microsoft.com/office/officeart/2008/layout/PictureStrips"/>
    <dgm:cxn modelId="{5976A9A4-9A8D-43FC-AD49-AB1B628B6E88}" type="presParOf" srcId="{F33F7A64-8ECC-4614-A576-883FF813B525}" destId="{2CE8309A-5591-4E32-B662-A3C6A90F377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0D3463-7D88-49D4-B8E5-38B43038E63B}"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32AA7F97-79DA-484B-BA28-16EF3A60A18B}">
      <dgm:prSet phldrT="[Texto]"/>
      <dgm:spPr/>
      <dgm:t>
        <a:bodyPr/>
        <a:lstStyle/>
        <a:p>
          <a:r>
            <a:rPr lang="es-ES" dirty="0" smtClean="0"/>
            <a:t>Para San Pablo la raíz de la esperanza es siempre la iniciativa de la acción amorosa de Dios. Por eso llega a decir de sí mismo: “Por la gracia de Dios, soy lo que soy” (1 Corintios 15,10). </a:t>
          </a:r>
          <a:endParaRPr lang="es-ES" dirty="0"/>
        </a:p>
      </dgm:t>
    </dgm:pt>
    <dgm:pt modelId="{B30C22C2-6C73-467A-B009-5D0FD3B25C80}" type="parTrans" cxnId="{A5D6669C-89FA-4E1A-9A7A-68F29663F0CC}">
      <dgm:prSet/>
      <dgm:spPr/>
      <dgm:t>
        <a:bodyPr/>
        <a:lstStyle/>
        <a:p>
          <a:endParaRPr lang="es-ES"/>
        </a:p>
      </dgm:t>
    </dgm:pt>
    <dgm:pt modelId="{305ADC27-7C33-409B-AB70-038D1A9EDA49}" type="sibTrans" cxnId="{A5D6669C-89FA-4E1A-9A7A-68F29663F0CC}">
      <dgm:prSet/>
      <dgm:spPr/>
      <dgm:t>
        <a:bodyPr/>
        <a:lstStyle/>
        <a:p>
          <a:endParaRPr lang="es-ES"/>
        </a:p>
      </dgm:t>
    </dgm:pt>
    <dgm:pt modelId="{E2389E6A-C4F2-4678-9DA4-426697A5999B}">
      <dgm:prSet phldrT="[Texto]"/>
      <dgm:spPr/>
      <dgm:t>
        <a:bodyPr/>
        <a:lstStyle/>
        <a:p>
          <a:r>
            <a:rPr lang="es-ES" dirty="0" smtClean="0"/>
            <a:t>Por eso enseña que es Dios, quien hace nacer en nosotros la esperanza de llegar a reproducir un día la imagen de su Hijo (Romanos 8,29). </a:t>
          </a:r>
          <a:endParaRPr lang="es-ES" dirty="0"/>
        </a:p>
      </dgm:t>
    </dgm:pt>
    <dgm:pt modelId="{A7582485-F720-4161-9B50-65521EEF9922}" type="parTrans" cxnId="{CA79B268-C82B-4507-92DE-FC8B01A9AD53}">
      <dgm:prSet/>
      <dgm:spPr/>
      <dgm:t>
        <a:bodyPr/>
        <a:lstStyle/>
        <a:p>
          <a:endParaRPr lang="es-ES"/>
        </a:p>
      </dgm:t>
    </dgm:pt>
    <dgm:pt modelId="{D38E850B-8B32-43BC-85CF-B36797DE1253}" type="sibTrans" cxnId="{CA79B268-C82B-4507-92DE-FC8B01A9AD53}">
      <dgm:prSet/>
      <dgm:spPr/>
      <dgm:t>
        <a:bodyPr/>
        <a:lstStyle/>
        <a:p>
          <a:endParaRPr lang="es-ES"/>
        </a:p>
      </dgm:t>
    </dgm:pt>
    <dgm:pt modelId="{B783162E-BA72-40CC-BD6C-24C292D1B480}">
      <dgm:prSet phldrT="[Texto]"/>
      <dgm:spPr/>
      <dgm:t>
        <a:bodyPr/>
        <a:lstStyle/>
        <a:p>
          <a:r>
            <a:rPr lang="es-ES" dirty="0" smtClean="0"/>
            <a:t>Y esta “buena obra” —como Pablo la llama— es también Dios mismo quien la llevará a término (Filipenses 1,6), pues “todo proviene de Dios que nos reconcilió consigo por Cristo” (2 Corintios 5,18). </a:t>
          </a:r>
          <a:endParaRPr lang="es-ES" dirty="0"/>
        </a:p>
      </dgm:t>
    </dgm:pt>
    <dgm:pt modelId="{596F50D1-8CCC-4426-9332-D40F51927F07}" type="parTrans" cxnId="{79D91F27-B857-4F07-9F9A-EAAA1915BB06}">
      <dgm:prSet/>
      <dgm:spPr/>
      <dgm:t>
        <a:bodyPr/>
        <a:lstStyle/>
        <a:p>
          <a:endParaRPr lang="es-ES"/>
        </a:p>
      </dgm:t>
    </dgm:pt>
    <dgm:pt modelId="{0657CA36-1648-46BE-AACB-5F5754EBC20A}" type="sibTrans" cxnId="{79D91F27-B857-4F07-9F9A-EAAA1915BB06}">
      <dgm:prSet/>
      <dgm:spPr/>
      <dgm:t>
        <a:bodyPr/>
        <a:lstStyle/>
        <a:p>
          <a:endParaRPr lang="es-ES"/>
        </a:p>
      </dgm:t>
    </dgm:pt>
    <dgm:pt modelId="{10B3F70C-17A8-4657-B513-D46AD2361586}">
      <dgm:prSet phldrT="[Texto]"/>
      <dgm:spPr/>
      <dgm:t>
        <a:bodyPr/>
        <a:lstStyle/>
        <a:p>
          <a:r>
            <a:rPr lang="es-ES" dirty="0" smtClean="0"/>
            <a:t>Nuestra esperanza nace y vive como don de Cristo y comunión con Él, “quien fue entregado por nuestros pecados y resucitado para nuestra salvación” (Romanos 4,25).</a:t>
          </a:r>
          <a:endParaRPr lang="es-ES" dirty="0"/>
        </a:p>
      </dgm:t>
    </dgm:pt>
    <dgm:pt modelId="{05584AB9-47DB-4940-9B99-15E6DC15CBC8}" type="parTrans" cxnId="{A0E26DC7-A075-4D51-8BD2-C263598634DC}">
      <dgm:prSet/>
      <dgm:spPr/>
      <dgm:t>
        <a:bodyPr/>
        <a:lstStyle/>
        <a:p>
          <a:endParaRPr lang="es-ES"/>
        </a:p>
      </dgm:t>
    </dgm:pt>
    <dgm:pt modelId="{A0C98041-6990-4699-801A-4D29B0CC4D38}" type="sibTrans" cxnId="{A0E26DC7-A075-4D51-8BD2-C263598634DC}">
      <dgm:prSet/>
      <dgm:spPr/>
      <dgm:t>
        <a:bodyPr/>
        <a:lstStyle/>
        <a:p>
          <a:endParaRPr lang="es-ES"/>
        </a:p>
      </dgm:t>
    </dgm:pt>
    <dgm:pt modelId="{5DB1F8D4-DDBE-4798-A9EE-35CD5991F597}" type="pres">
      <dgm:prSet presAssocID="{520D3463-7D88-49D4-B8E5-38B43038E63B}" presName="diagram" presStyleCnt="0">
        <dgm:presLayoutVars>
          <dgm:dir/>
          <dgm:resizeHandles val="exact"/>
        </dgm:presLayoutVars>
      </dgm:prSet>
      <dgm:spPr/>
      <dgm:t>
        <a:bodyPr/>
        <a:lstStyle/>
        <a:p>
          <a:endParaRPr lang="es-ES"/>
        </a:p>
      </dgm:t>
    </dgm:pt>
    <dgm:pt modelId="{50BB49C3-C10D-43CE-A991-C2292381B5DF}" type="pres">
      <dgm:prSet presAssocID="{32AA7F97-79DA-484B-BA28-16EF3A60A18B}" presName="node" presStyleLbl="node1" presStyleIdx="0" presStyleCnt="4">
        <dgm:presLayoutVars>
          <dgm:bulletEnabled val="1"/>
        </dgm:presLayoutVars>
      </dgm:prSet>
      <dgm:spPr/>
      <dgm:t>
        <a:bodyPr/>
        <a:lstStyle/>
        <a:p>
          <a:endParaRPr lang="es-ES"/>
        </a:p>
      </dgm:t>
    </dgm:pt>
    <dgm:pt modelId="{38BA028A-CF68-4919-8865-4FF827916643}" type="pres">
      <dgm:prSet presAssocID="{305ADC27-7C33-409B-AB70-038D1A9EDA49}" presName="sibTrans" presStyleCnt="0"/>
      <dgm:spPr/>
    </dgm:pt>
    <dgm:pt modelId="{82C257A3-707D-4831-A765-F17B86E80EFB}" type="pres">
      <dgm:prSet presAssocID="{E2389E6A-C4F2-4678-9DA4-426697A5999B}" presName="node" presStyleLbl="node1" presStyleIdx="1" presStyleCnt="4">
        <dgm:presLayoutVars>
          <dgm:bulletEnabled val="1"/>
        </dgm:presLayoutVars>
      </dgm:prSet>
      <dgm:spPr/>
      <dgm:t>
        <a:bodyPr/>
        <a:lstStyle/>
        <a:p>
          <a:endParaRPr lang="es-ES"/>
        </a:p>
      </dgm:t>
    </dgm:pt>
    <dgm:pt modelId="{6CAB5960-121F-4256-8301-85D300C8174A}" type="pres">
      <dgm:prSet presAssocID="{D38E850B-8B32-43BC-85CF-B36797DE1253}" presName="sibTrans" presStyleCnt="0"/>
      <dgm:spPr/>
    </dgm:pt>
    <dgm:pt modelId="{E931951E-9FCD-4A33-AD72-803028DF00C9}" type="pres">
      <dgm:prSet presAssocID="{B783162E-BA72-40CC-BD6C-24C292D1B480}" presName="node" presStyleLbl="node1" presStyleIdx="2" presStyleCnt="4">
        <dgm:presLayoutVars>
          <dgm:bulletEnabled val="1"/>
        </dgm:presLayoutVars>
      </dgm:prSet>
      <dgm:spPr/>
      <dgm:t>
        <a:bodyPr/>
        <a:lstStyle/>
        <a:p>
          <a:endParaRPr lang="es-ES"/>
        </a:p>
      </dgm:t>
    </dgm:pt>
    <dgm:pt modelId="{927A09C0-1E2B-4262-9669-8433F8923107}" type="pres">
      <dgm:prSet presAssocID="{0657CA36-1648-46BE-AACB-5F5754EBC20A}" presName="sibTrans" presStyleCnt="0"/>
      <dgm:spPr/>
    </dgm:pt>
    <dgm:pt modelId="{236EBC35-1E93-454D-9447-D062B926A202}" type="pres">
      <dgm:prSet presAssocID="{10B3F70C-17A8-4657-B513-D46AD2361586}" presName="node" presStyleLbl="node1" presStyleIdx="3" presStyleCnt="4">
        <dgm:presLayoutVars>
          <dgm:bulletEnabled val="1"/>
        </dgm:presLayoutVars>
      </dgm:prSet>
      <dgm:spPr/>
      <dgm:t>
        <a:bodyPr/>
        <a:lstStyle/>
        <a:p>
          <a:endParaRPr lang="es-ES"/>
        </a:p>
      </dgm:t>
    </dgm:pt>
  </dgm:ptLst>
  <dgm:cxnLst>
    <dgm:cxn modelId="{A5D6669C-89FA-4E1A-9A7A-68F29663F0CC}" srcId="{520D3463-7D88-49D4-B8E5-38B43038E63B}" destId="{32AA7F97-79DA-484B-BA28-16EF3A60A18B}" srcOrd="0" destOrd="0" parTransId="{B30C22C2-6C73-467A-B009-5D0FD3B25C80}" sibTransId="{305ADC27-7C33-409B-AB70-038D1A9EDA49}"/>
    <dgm:cxn modelId="{E7659E57-8331-4F2F-913C-2C6621FBCCB7}" type="presOf" srcId="{520D3463-7D88-49D4-B8E5-38B43038E63B}" destId="{5DB1F8D4-DDBE-4798-A9EE-35CD5991F597}" srcOrd="0" destOrd="0" presId="urn:microsoft.com/office/officeart/2005/8/layout/default"/>
    <dgm:cxn modelId="{AB36DB2A-A516-457F-9200-C5E89A60E752}" type="presOf" srcId="{E2389E6A-C4F2-4678-9DA4-426697A5999B}" destId="{82C257A3-707D-4831-A765-F17B86E80EFB}" srcOrd="0" destOrd="0" presId="urn:microsoft.com/office/officeart/2005/8/layout/default"/>
    <dgm:cxn modelId="{A0E26DC7-A075-4D51-8BD2-C263598634DC}" srcId="{520D3463-7D88-49D4-B8E5-38B43038E63B}" destId="{10B3F70C-17A8-4657-B513-D46AD2361586}" srcOrd="3" destOrd="0" parTransId="{05584AB9-47DB-4940-9B99-15E6DC15CBC8}" sibTransId="{A0C98041-6990-4699-801A-4D29B0CC4D38}"/>
    <dgm:cxn modelId="{8665442E-9141-42FF-8AD9-C144267F6317}" type="presOf" srcId="{B783162E-BA72-40CC-BD6C-24C292D1B480}" destId="{E931951E-9FCD-4A33-AD72-803028DF00C9}" srcOrd="0" destOrd="0" presId="urn:microsoft.com/office/officeart/2005/8/layout/default"/>
    <dgm:cxn modelId="{CA79B268-C82B-4507-92DE-FC8B01A9AD53}" srcId="{520D3463-7D88-49D4-B8E5-38B43038E63B}" destId="{E2389E6A-C4F2-4678-9DA4-426697A5999B}" srcOrd="1" destOrd="0" parTransId="{A7582485-F720-4161-9B50-65521EEF9922}" sibTransId="{D38E850B-8B32-43BC-85CF-B36797DE1253}"/>
    <dgm:cxn modelId="{79D91F27-B857-4F07-9F9A-EAAA1915BB06}" srcId="{520D3463-7D88-49D4-B8E5-38B43038E63B}" destId="{B783162E-BA72-40CC-BD6C-24C292D1B480}" srcOrd="2" destOrd="0" parTransId="{596F50D1-8CCC-4426-9332-D40F51927F07}" sibTransId="{0657CA36-1648-46BE-AACB-5F5754EBC20A}"/>
    <dgm:cxn modelId="{25047D7A-ECA5-4BE4-BCBE-5DDDB7FAF10E}" type="presOf" srcId="{32AA7F97-79DA-484B-BA28-16EF3A60A18B}" destId="{50BB49C3-C10D-43CE-A991-C2292381B5DF}" srcOrd="0" destOrd="0" presId="urn:microsoft.com/office/officeart/2005/8/layout/default"/>
    <dgm:cxn modelId="{0E56DB2E-0E6E-4EA5-BB58-1610E00DBC68}" type="presOf" srcId="{10B3F70C-17A8-4657-B513-D46AD2361586}" destId="{236EBC35-1E93-454D-9447-D062B926A202}" srcOrd="0" destOrd="0" presId="urn:microsoft.com/office/officeart/2005/8/layout/default"/>
    <dgm:cxn modelId="{45AEA89F-29ED-4160-9DCD-74EC949A3F41}" type="presParOf" srcId="{5DB1F8D4-DDBE-4798-A9EE-35CD5991F597}" destId="{50BB49C3-C10D-43CE-A991-C2292381B5DF}" srcOrd="0" destOrd="0" presId="urn:microsoft.com/office/officeart/2005/8/layout/default"/>
    <dgm:cxn modelId="{CF11AF31-1303-4AE5-B261-01CC43A47A34}" type="presParOf" srcId="{5DB1F8D4-DDBE-4798-A9EE-35CD5991F597}" destId="{38BA028A-CF68-4919-8865-4FF827916643}" srcOrd="1" destOrd="0" presId="urn:microsoft.com/office/officeart/2005/8/layout/default"/>
    <dgm:cxn modelId="{A6F47605-DDA0-49A6-9949-FF2F72A02FAE}" type="presParOf" srcId="{5DB1F8D4-DDBE-4798-A9EE-35CD5991F597}" destId="{82C257A3-707D-4831-A765-F17B86E80EFB}" srcOrd="2" destOrd="0" presId="urn:microsoft.com/office/officeart/2005/8/layout/default"/>
    <dgm:cxn modelId="{14BC2DAB-2C89-4B15-8B0F-A723DA5230B2}" type="presParOf" srcId="{5DB1F8D4-DDBE-4798-A9EE-35CD5991F597}" destId="{6CAB5960-121F-4256-8301-85D300C8174A}" srcOrd="3" destOrd="0" presId="urn:microsoft.com/office/officeart/2005/8/layout/default"/>
    <dgm:cxn modelId="{26CBCEFB-5E0B-4CCE-BFBD-D3DF0D294349}" type="presParOf" srcId="{5DB1F8D4-DDBE-4798-A9EE-35CD5991F597}" destId="{E931951E-9FCD-4A33-AD72-803028DF00C9}" srcOrd="4" destOrd="0" presId="urn:microsoft.com/office/officeart/2005/8/layout/default"/>
    <dgm:cxn modelId="{D485598B-BD6C-419C-AA5E-C6BA970EF74B}" type="presParOf" srcId="{5DB1F8D4-DDBE-4798-A9EE-35CD5991F597}" destId="{927A09C0-1E2B-4262-9669-8433F8923107}" srcOrd="5" destOrd="0" presId="urn:microsoft.com/office/officeart/2005/8/layout/default"/>
    <dgm:cxn modelId="{C24CC05D-0F28-4C8C-9350-3BD60CA38E7E}" type="presParOf" srcId="{5DB1F8D4-DDBE-4798-A9EE-35CD5991F597}" destId="{236EBC35-1E93-454D-9447-D062B926A20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9/11/2021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0F4739-9812-4A9F-890D-2AD6BA5F6EE8}" type="datetimeFigureOut">
              <a:rPr lang="en-US" dirty="0"/>
              <a:t>9/11/2021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845AC5-A3F8-44AA-BA8F-596CDCC976D3}" type="datetimeFigureOut">
              <a:rPr lang="en-US" dirty="0"/>
              <a:t>9/11/2021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73B183-A821-4095-A363-9EC968635539}" type="datetimeFigureOut">
              <a:rPr lang="en-US" dirty="0"/>
              <a:t>9/11/2021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74D01B4-0AA5-45E6-B2E6-5FA4078AEBCF}" type="datetimeFigureOut">
              <a:rPr lang="en-US" dirty="0"/>
              <a:t>9/11/2021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9/11/2021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9/11/2021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9/11/2021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9/11/2021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9/11/2021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AA073D-A903-47F8-8D16-77642FB0DF1F}" type="datetimeFigureOut">
              <a:rPr lang="en-US" dirty="0"/>
              <a:t>9/11/2021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9/11/2021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9/11/2021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9/11/2021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9/11/2021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665CEB-0076-4E37-B880-BCEA9784DE0A}" type="datetimeFigureOut">
              <a:rPr lang="en-US" dirty="0"/>
              <a:t>9/11/2021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149E5E-3896-4118-99A7-7B85668F1C5E}" type="datetimeFigureOut">
              <a:rPr lang="en-US" dirty="0"/>
              <a:t>9/11/2021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9/11/2021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http://3.bp.blogspot.com/-xhGIBzqFT_Q/TscRKuq3ujI/AAAAAAAAA3o/SfoMGWlWfUw/s400/esperanza20mia20120copy1.jpg" TargetMode="External"/><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SPERANZA CRISTIAN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683171" y="1162318"/>
            <a:ext cx="8825658" cy="4533363"/>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800" b="1" dirty="0" smtClean="0">
                <a:solidFill>
                  <a:schemeClr val="tx2"/>
                </a:solidFill>
                <a:latin typeface="Arial Black" panose="020B0A04020102020204" pitchFamily="34" charset="0"/>
              </a:rPr>
              <a:t>EJE II</a:t>
            </a:r>
            <a:br>
              <a:rPr lang="es-ES" sz="4800" b="1" dirty="0" smtClean="0">
                <a:solidFill>
                  <a:schemeClr val="tx2"/>
                </a:solidFill>
                <a:latin typeface="Arial Black" panose="020B0A04020102020204" pitchFamily="34" charset="0"/>
              </a:rPr>
            </a:br>
            <a:r>
              <a:rPr lang="es-ES" sz="4800" b="1" dirty="0" smtClean="0">
                <a:solidFill>
                  <a:schemeClr val="tx2"/>
                </a:solidFill>
                <a:latin typeface="Arial Black" panose="020B0A04020102020204" pitchFamily="34" charset="0"/>
              </a:rPr>
              <a:t>FORMACIÓN CRISTIANA</a:t>
            </a:r>
          </a:p>
          <a:p>
            <a:pPr algn="ctr"/>
            <a:r>
              <a:rPr lang="es-ES" sz="4800" b="1" dirty="0" smtClean="0">
                <a:solidFill>
                  <a:schemeClr val="tx2"/>
                </a:solidFill>
                <a:latin typeface="Arial Black" panose="020B0A04020102020204" pitchFamily="34" charset="0"/>
              </a:rPr>
              <a:t/>
            </a:r>
            <a:br>
              <a:rPr lang="es-ES" sz="4800" b="1" dirty="0" smtClean="0">
                <a:solidFill>
                  <a:schemeClr val="tx2"/>
                </a:solidFill>
                <a:latin typeface="Arial Black" panose="020B0A04020102020204" pitchFamily="34" charset="0"/>
              </a:rPr>
            </a:br>
            <a:r>
              <a:rPr lang="es-ES" sz="4800" b="1" dirty="0" smtClean="0">
                <a:solidFill>
                  <a:schemeClr val="tx2"/>
                </a:solidFill>
                <a:latin typeface="Arial Black" panose="020B0A04020102020204" pitchFamily="34" charset="0"/>
              </a:rPr>
              <a:t>TEMA 15:</a:t>
            </a:r>
            <a:br>
              <a:rPr lang="es-ES" sz="4800" b="1" dirty="0" smtClean="0">
                <a:solidFill>
                  <a:schemeClr val="tx2"/>
                </a:solidFill>
                <a:latin typeface="Arial Black" panose="020B0A04020102020204" pitchFamily="34" charset="0"/>
              </a:rPr>
            </a:br>
            <a:r>
              <a:rPr lang="es-ES" sz="4800" b="1" dirty="0" smtClean="0">
                <a:solidFill>
                  <a:schemeClr val="tx2"/>
                </a:solidFill>
                <a:latin typeface="Arial Black" panose="020B0A04020102020204" pitchFamily="34" charset="0"/>
              </a:rPr>
              <a:t>LA ESPERANZA CRISTIANA</a:t>
            </a:r>
            <a:endParaRPr lang="es-ES" sz="4800" b="1"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906688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47243652"/>
              </p:ext>
            </p:extLst>
          </p:nvPr>
        </p:nvGraphicFramePr>
        <p:xfrm>
          <a:off x="-724079" y="115674"/>
          <a:ext cx="8128000" cy="6413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3.bp.blogspot.com/-xhGIBzqFT_Q/TscRKuq3ujI/AAAAAAAAA3o/SfoMGWlWfUw/s400/esperanza20mia20120copy1.jpg"/>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28441" y="656353"/>
            <a:ext cx="4951175" cy="533232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43373605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69950585"/>
              </p:ext>
            </p:extLst>
          </p:nvPr>
        </p:nvGraphicFramePr>
        <p:xfrm>
          <a:off x="5393387" y="771182"/>
          <a:ext cx="63521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741" y="1271013"/>
            <a:ext cx="4623574" cy="44190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2300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La realización de la esperanza.</a:t>
            </a:r>
            <a:r>
              <a:rPr lang="es-ES" dirty="0"/>
              <a:t>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72908804"/>
              </p:ext>
            </p:extLst>
          </p:nvPr>
        </p:nvGraphicFramePr>
        <p:xfrm>
          <a:off x="-312491" y="2436075"/>
          <a:ext cx="8761413" cy="395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5655" y="2631595"/>
            <a:ext cx="4237150" cy="35608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02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531608231"/>
              </p:ext>
            </p:extLst>
          </p:nvPr>
        </p:nvGraphicFramePr>
        <p:xfrm>
          <a:off x="-1007414" y="115910"/>
          <a:ext cx="8128000" cy="660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Resultado de imagen para espiritu san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3490" y="1273399"/>
            <a:ext cx="6131263" cy="429188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97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91277257"/>
              </p:ext>
            </p:extLst>
          </p:nvPr>
        </p:nvGraphicFramePr>
        <p:xfrm>
          <a:off x="-324833" y="103031"/>
          <a:ext cx="8128000" cy="658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p:nvPr/>
        </p:nvPicPr>
        <p:blipFill>
          <a:blip r:embed="rId7">
            <a:extLst>
              <a:ext uri="{28A0092B-C50C-407E-A947-70E740481C1C}">
                <a14:useLocalDpi xmlns:a14="http://schemas.microsoft.com/office/drawing/2010/main" val="0"/>
              </a:ext>
            </a:extLst>
          </a:blip>
          <a:srcRect/>
          <a:stretch>
            <a:fillRect/>
          </a:stretch>
        </p:blipFill>
        <p:spPr bwMode="auto">
          <a:xfrm>
            <a:off x="6777163" y="1497155"/>
            <a:ext cx="4504730" cy="4285460"/>
          </a:xfrm>
          <a:prstGeom prst="rect">
            <a:avLst/>
          </a:prstGeom>
          <a:noFill/>
          <a:ln>
            <a:noFill/>
          </a:ln>
        </p:spPr>
      </p:pic>
    </p:spTree>
    <p:extLst>
      <p:ext uri="{BB962C8B-B14F-4D97-AF65-F5344CB8AC3E}">
        <p14:creationId xmlns:p14="http://schemas.microsoft.com/office/powerpoint/2010/main" val="2956705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espÃ­ritu sa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443990" y="2437301"/>
            <a:ext cx="4134118" cy="1200329"/>
          </a:xfrm>
          <a:prstGeom prst="rect">
            <a:avLst/>
          </a:prstGeom>
          <a:noFill/>
        </p:spPr>
        <p:txBody>
          <a:bodyPr wrap="square" rtlCol="0">
            <a:spAutoFit/>
          </a:bodyPr>
          <a:lstStyle/>
          <a:p>
            <a:pPr algn="ctr"/>
            <a:r>
              <a:rPr lang="es-ES" sz="3600" b="1" dirty="0" smtClean="0"/>
              <a:t>GRACIAS POR SU ATENCIÓN</a:t>
            </a:r>
          </a:p>
        </p:txBody>
      </p:sp>
      <p:sp>
        <p:nvSpPr>
          <p:cNvPr id="2" name="Rectángulo 1"/>
          <p:cNvSpPr/>
          <p:nvPr/>
        </p:nvSpPr>
        <p:spPr>
          <a:xfrm>
            <a:off x="5426455" y="5637049"/>
            <a:ext cx="4503156" cy="646331"/>
          </a:xfrm>
          <a:prstGeom prst="rect">
            <a:avLst/>
          </a:prstGeom>
        </p:spPr>
        <p:txBody>
          <a:bodyPr wrap="none">
            <a:spAutoFit/>
          </a:bodyPr>
          <a:lstStyle/>
          <a:p>
            <a:pPr algn="ctr"/>
            <a:r>
              <a:rPr lang="es-ES" sz="3600" b="1" dirty="0"/>
              <a:t>!DIOS LES BENDIGA¡</a:t>
            </a:r>
          </a:p>
        </p:txBody>
      </p:sp>
    </p:spTree>
    <p:extLst>
      <p:ext uri="{BB962C8B-B14F-4D97-AF65-F5344CB8AC3E}">
        <p14:creationId xmlns:p14="http://schemas.microsoft.com/office/powerpoint/2010/main" val="142220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800" b="1" dirty="0" smtClean="0"/>
              <a:t>LA ESPERANZA CRISTIANA</a:t>
            </a:r>
            <a:endParaRPr lang="es-ES" sz="4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99879308"/>
              </p:ext>
            </p:extLst>
          </p:nvPr>
        </p:nvGraphicFramePr>
        <p:xfrm>
          <a:off x="627666" y="2240924"/>
          <a:ext cx="7202689" cy="439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8075054" y="2498501"/>
            <a:ext cx="3789251" cy="4018209"/>
          </a:xfrm>
          <a:prstGeom prst="ellipse">
            <a:avLst/>
          </a:prstGeom>
          <a:ln>
            <a:noFill/>
          </a:ln>
          <a:effectLst>
            <a:softEdge rad="112500"/>
          </a:effectLst>
        </p:spPr>
      </p:pic>
    </p:spTree>
    <p:extLst>
      <p:ext uri="{BB962C8B-B14F-4D97-AF65-F5344CB8AC3E}">
        <p14:creationId xmlns:p14="http://schemas.microsoft.com/office/powerpoint/2010/main" val="3112651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Abraham, modelo de esperanza.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49028251"/>
              </p:ext>
            </p:extLst>
          </p:nvPr>
        </p:nvGraphicFramePr>
        <p:xfrm>
          <a:off x="515154" y="2255278"/>
          <a:ext cx="8126570" cy="4003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8641724" y="2813194"/>
            <a:ext cx="3286366" cy="2888019"/>
          </a:xfrm>
          <a:prstGeom prst="ellipse">
            <a:avLst/>
          </a:prstGeom>
          <a:ln>
            <a:noFill/>
          </a:ln>
          <a:effectLst>
            <a:softEdge rad="112500"/>
          </a:effectLst>
        </p:spPr>
      </p:pic>
    </p:spTree>
    <p:extLst>
      <p:ext uri="{BB962C8B-B14F-4D97-AF65-F5344CB8AC3E}">
        <p14:creationId xmlns:p14="http://schemas.microsoft.com/office/powerpoint/2010/main" val="222547783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32832" y="1546460"/>
            <a:ext cx="5542209"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400" dirty="0">
                <a:latin typeface="Arial" panose="020B0604020202020204" pitchFamily="34" charset="0"/>
                <a:ea typeface="Times New Roman" panose="02020603050405020304" pitchFamily="18" charset="0"/>
              </a:rPr>
              <a:t>San Pablo describe la fe de Abraham con estas palabras: “No vaciló en su fe al considerar su cuerpo ya sin vigor —tenía unos cien años— y el seno de Sara estéril. Por el contrario, ante la promesa divina, no cedió a la duda con incredulidad; más bien, fortalecido en su fe, dio gloria a Dios, con el pleno convencimiento de que Dios es poderoso para cumplir lo prometido” (Romanos 4,19-21) </a:t>
            </a:r>
            <a:endParaRPr lang="es-ES" sz="2400" dirty="0">
              <a:effectLst/>
              <a:latin typeface="Times New Roman" panose="02020603050405020304" pitchFamily="18" charset="0"/>
              <a:ea typeface="Times New Roman" panose="02020603050405020304" pitchFamily="18" charset="0"/>
            </a:endParaRPr>
          </a:p>
        </p:txBody>
      </p:sp>
      <p:pic>
        <p:nvPicPr>
          <p:cNvPr id="1026" name="Picture 2" descr="Resultado de imagen para ABRA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360" y="1357271"/>
            <a:ext cx="5105445" cy="45333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94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60638187"/>
              </p:ext>
            </p:extLst>
          </p:nvPr>
        </p:nvGraphicFramePr>
        <p:xfrm>
          <a:off x="576687" y="178752"/>
          <a:ext cx="8128000" cy="6376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ABRAH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5692" y="1540408"/>
            <a:ext cx="2818243" cy="365327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041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b="1" dirty="0"/>
              <a:t>El dinamismo de la </a:t>
            </a:r>
            <a:r>
              <a:rPr lang="es-ES" b="1" dirty="0" smtClean="0"/>
              <a:t>esperanza.</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38608"/>
              </p:ext>
            </p:extLst>
          </p:nvPr>
        </p:nvGraphicFramePr>
        <p:xfrm>
          <a:off x="524635" y="2062586"/>
          <a:ext cx="8361787" cy="4795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032517" y="2849864"/>
            <a:ext cx="2831246" cy="32208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35189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92487751"/>
              </p:ext>
            </p:extLst>
          </p:nvPr>
        </p:nvGraphicFramePr>
        <p:xfrm>
          <a:off x="-724078" y="217390"/>
          <a:ext cx="8128000" cy="6350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la esperanza cristi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313" y="1637389"/>
            <a:ext cx="5438437" cy="40679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89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953963008"/>
              </p:ext>
            </p:extLst>
          </p:nvPr>
        </p:nvGraphicFramePr>
        <p:xfrm>
          <a:off x="4363076" y="128790"/>
          <a:ext cx="8128000" cy="643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sultado de imagen para la esperanza cristi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062" y="1315991"/>
            <a:ext cx="5008854" cy="44537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531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El fundamento de la </a:t>
            </a:r>
            <a:r>
              <a:rPr lang="es-ES" b="1" dirty="0" smtClean="0"/>
              <a:t>esperanza.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33985477"/>
              </p:ext>
            </p:extLst>
          </p:nvPr>
        </p:nvGraphicFramePr>
        <p:xfrm>
          <a:off x="460240" y="2410315"/>
          <a:ext cx="11130746" cy="404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678430"/>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162</TotalTime>
  <Words>1803</Words>
  <Application>Microsoft Office PowerPoint</Application>
  <PresentationFormat>Panorámica</PresentationFormat>
  <Paragraphs>61</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Black</vt:lpstr>
      <vt:lpstr>Century Gothic</vt:lpstr>
      <vt:lpstr>Times New Roman</vt:lpstr>
      <vt:lpstr>Wingdings 3</vt:lpstr>
      <vt:lpstr>Sala de reuniones Ion</vt:lpstr>
      <vt:lpstr>Presentación de PowerPoint</vt:lpstr>
      <vt:lpstr>LA ESPERANZA CRISTIANA</vt:lpstr>
      <vt:lpstr>Abraham, modelo de esperanza. </vt:lpstr>
      <vt:lpstr>Presentación de PowerPoint</vt:lpstr>
      <vt:lpstr>Presentación de PowerPoint</vt:lpstr>
      <vt:lpstr>El dinamismo de la esperanza.</vt:lpstr>
      <vt:lpstr>Presentación de PowerPoint</vt:lpstr>
      <vt:lpstr>Presentación de PowerPoint</vt:lpstr>
      <vt:lpstr>El fundamento de la esperanza.</vt:lpstr>
      <vt:lpstr>Presentación de PowerPoint</vt:lpstr>
      <vt:lpstr>Presentación de PowerPoint</vt:lpstr>
      <vt:lpstr>La realización de la esperanza.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 II FORMACIÓN CRISTIANA TEMA 15: LA ESPERANZA CRISTIANA</dc:title>
  <dc:creator>Anonimo</dc:creator>
  <cp:lastModifiedBy>HP</cp:lastModifiedBy>
  <cp:revision>8</cp:revision>
  <dcterms:created xsi:type="dcterms:W3CDTF">2018-11-09T22:09:53Z</dcterms:created>
  <dcterms:modified xsi:type="dcterms:W3CDTF">2021-09-12T01:25:38Z</dcterms:modified>
</cp:coreProperties>
</file>