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721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fed1a2a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fed1a2a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6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fed1a2a7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fed1a2a7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2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fed1a2a7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fed1a2a7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30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5fed1a2a7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5fed1a2a7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608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fed1a2a7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fed1a2a7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810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fed1a2a7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5fed1a2a7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10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5fed1a2a7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5fed1a2a7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80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fed1a2a7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5fed1a2a7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679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fed1a2a7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fed1a2a7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57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5fed1a2a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5fed1a2a7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078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5fed1a2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5fed1a2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89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5fed1a2a7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5fed1a2a7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262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5fed1a2a7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5fed1a2a7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503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5fed1a2a7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5fed1a2a7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355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fed1a2a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fed1a2a7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544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fed1a2a7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fed1a2a7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298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5fed1a2a7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5fed1a2a7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152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5fed1a2a7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5fed1a2a7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768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5fed1a2a7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5fed1a2a7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465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5fed1a2a7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5fed1a2a7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763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5fed1a2a7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5fed1a2a7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7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5fed1a2a7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5fed1a2a7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6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fed1a2a7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5fed1a2a7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90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5fed1a2a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5fed1a2a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92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5fed1a2a7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5fed1a2a7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90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fed1a2a7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fed1a2a7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07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fed1a2a7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fed1a2a7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240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fed1a2a7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fed1a2a7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45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575"/>
            <a:ext cx="8595050" cy="50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8122439" y="174661"/>
            <a:ext cx="1021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EJE III</a:t>
            </a:r>
          </a:p>
          <a:p>
            <a:endParaRPr lang="es-MX" b="1" dirty="0"/>
          </a:p>
          <a:p>
            <a:r>
              <a:rPr lang="es-MX" b="1" dirty="0" smtClean="0"/>
              <a:t>TEMA 15</a:t>
            </a:r>
            <a:endParaRPr lang="es-EC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" y="0"/>
            <a:ext cx="9136500" cy="526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Presentación en pantalla (16:9)</PresentationFormat>
  <Paragraphs>3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3</cp:revision>
  <dcterms:modified xsi:type="dcterms:W3CDTF">2021-09-20T03:59:54Z</dcterms:modified>
</cp:coreProperties>
</file>