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595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6772101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5fed1a2a7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5fed1a2a7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6568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55fed1a2a7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55fed1a2a7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8262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55fed1a2a7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55fed1a2a7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6617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5fed1a2a7_0_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5fed1a2a7_0_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2901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5fed1a2a7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5fed1a2a7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4922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5fed1a2a7_0_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5fed1a2a7_0_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8901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55fed1a2a7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55fed1a2a7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7079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5fed1a2a7_0_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5fed1a2a7_0_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8240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5fed1a2a7_0_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5fed1a2a7_0_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3459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5fed1a2a7_0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5fed1a2a7_0_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824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5fed1a2a7_0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5fed1a2a7_0_5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6305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5fed1a2a7_0_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5fed1a2a7_0_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2608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5fed1a2a7_0_5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55fed1a2a7_0_5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4810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5fed1a2a7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5fed1a2a7_0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6102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5fed1a2a7_0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55fed1a2a7_0_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7804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5fed1a2a7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5fed1a2a7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3679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5fed1a2a7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5fed1a2a7_0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9570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5fed1a2a7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5fed1a2a7_0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8078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5fed1a2a7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55fed1a2a7_0_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28914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55fed1a2a7_0_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55fed1a2a7_0_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6503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5fed1a2a7_0_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55fed1a2a7_0_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53554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55fed1a2a7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55fed1a2a7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55444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55fed1a2a7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55fed1a2a7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42981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55fed1a2a7_0_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55fed1a2a7_0_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51520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55fed1a2a7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55fed1a2a7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07683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55fed1a2a7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55fed1a2a7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14655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55fed1a2a7_0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55fed1a2a7_0_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97634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55fed1a2a7_0_5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55fed1a2a7_0_5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6755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2575"/>
            <a:ext cx="8595050" cy="50709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8122439" y="174661"/>
            <a:ext cx="1021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EJE III</a:t>
            </a:r>
          </a:p>
          <a:p>
            <a:endParaRPr lang="es-MX" b="1" dirty="0"/>
          </a:p>
          <a:p>
            <a:r>
              <a:rPr lang="es-MX" b="1" dirty="0" smtClean="0"/>
              <a:t>TEMA 15</a:t>
            </a:r>
            <a:endParaRPr lang="es-EC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0" y="0"/>
            <a:ext cx="9136500" cy="526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0" y="0"/>
            <a:ext cx="91364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Presentación en pantalla (16:9)</PresentationFormat>
  <Paragraphs>3</Paragraphs>
  <Slides>28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0" baseType="lpstr">
      <vt:lpstr>Arial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3</cp:revision>
  <dcterms:modified xsi:type="dcterms:W3CDTF">2021-09-20T03:59:54Z</dcterms:modified>
</cp:coreProperties>
</file>