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www.secretariadojmv.org/inter/famvin/saint/imagen/S_Luisa.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957970195"/>
              </p:ext>
            </p:extLst>
          </p:nvPr>
        </p:nvGraphicFramePr>
        <p:xfrm>
          <a:off x="3310770" y="180305"/>
          <a:ext cx="6721872" cy="2075434"/>
        </p:xfrm>
        <a:graphic>
          <a:graphicData uri="http://schemas.openxmlformats.org/drawingml/2006/table">
            <a:tbl>
              <a:tblPr firstRow="1" firstCol="1" bandRow="1">
                <a:tableStyleId>{5C22544A-7EE6-4342-B048-85BDC9FD1C3A}</a:tableStyleId>
              </a:tblPr>
              <a:tblGrid>
                <a:gridCol w="6721872"/>
              </a:tblGrid>
              <a:tr h="1571222">
                <a:tc>
                  <a:txBody>
                    <a:bodyPr/>
                    <a:lstStyle/>
                    <a:p>
                      <a:pPr algn="ctr">
                        <a:lnSpc>
                          <a:spcPct val="115000"/>
                        </a:lnSpc>
                        <a:spcAft>
                          <a:spcPts val="0"/>
                        </a:spcAft>
                      </a:pPr>
                      <a:r>
                        <a:rPr lang="es-EC" sz="2400" dirty="0">
                          <a:effectLst/>
                        </a:rPr>
                        <a:t>EJE III</a:t>
                      </a:r>
                    </a:p>
                    <a:p>
                      <a:pPr algn="ctr">
                        <a:lnSpc>
                          <a:spcPct val="115000"/>
                        </a:lnSpc>
                        <a:spcAft>
                          <a:spcPts val="0"/>
                        </a:spcAft>
                      </a:pPr>
                      <a:r>
                        <a:rPr lang="es-EC" sz="2400" dirty="0">
                          <a:effectLst/>
                        </a:rPr>
                        <a:t>FORMACIÓN VICENTINA   </a:t>
                      </a:r>
                    </a:p>
                    <a:p>
                      <a:pPr algn="ctr">
                        <a:lnSpc>
                          <a:spcPct val="115000"/>
                        </a:lnSpc>
                        <a:spcAft>
                          <a:spcPts val="0"/>
                        </a:spcAft>
                      </a:pPr>
                      <a:r>
                        <a:rPr lang="es-EC" sz="2400" dirty="0">
                          <a:effectLst/>
                        </a:rPr>
                        <a:t>TEMA 2.</a:t>
                      </a:r>
                    </a:p>
                    <a:p>
                      <a:pPr algn="ctr">
                        <a:lnSpc>
                          <a:spcPct val="115000"/>
                        </a:lnSpc>
                        <a:spcAft>
                          <a:spcPts val="0"/>
                        </a:spcAft>
                      </a:pPr>
                      <a:r>
                        <a:rPr lang="es-EC" sz="2400" dirty="0">
                          <a:effectLst/>
                        </a:rPr>
                        <a:t>BIOGRAFÍA Y VIDA DE SANTA LUISA DE MARILLAC</a:t>
                      </a:r>
                      <a:endParaRPr lang="es-EC"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5" name="Imagen 4" descr="http://www.secretariadojmv.org/inter/famvin/saint/imagen/S_Luisa.jpg"/>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5158881" y="3240721"/>
            <a:ext cx="3028516" cy="2807593"/>
          </a:xfrm>
          <a:prstGeom prst="rect">
            <a:avLst/>
          </a:prstGeom>
          <a:noFill/>
          <a:ln>
            <a:noFill/>
          </a:ln>
          <a:effectLst>
            <a:softEdge rad="0"/>
          </a:effectLst>
          <a:scene3d>
            <a:camera prst="orthographicFront"/>
            <a:lightRig rig="threePt" dir="t"/>
          </a:scene3d>
          <a:sp3d>
            <a:bevelB/>
          </a:sp3d>
        </p:spPr>
      </p:pic>
    </p:spTree>
    <p:extLst>
      <p:ext uri="{BB962C8B-B14F-4D97-AF65-F5344CB8AC3E}">
        <p14:creationId xmlns:p14="http://schemas.microsoft.com/office/powerpoint/2010/main" val="226596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b="1" dirty="0" smtClean="0"/>
              <a:t>SANTA LUISA DE MARILLAC</a:t>
            </a:r>
            <a:endParaRPr lang="es-EC" b="1" dirty="0"/>
          </a:p>
        </p:txBody>
      </p:sp>
      <p:sp>
        <p:nvSpPr>
          <p:cNvPr id="3" name="Marcador de contenido 2"/>
          <p:cNvSpPr>
            <a:spLocks noGrp="1"/>
          </p:cNvSpPr>
          <p:nvPr>
            <p:ph idx="1"/>
          </p:nvPr>
        </p:nvSpPr>
        <p:spPr/>
        <p:txBody>
          <a:bodyPr/>
          <a:lstStyle/>
          <a:p>
            <a:pPr marL="0" indent="0">
              <a:buNone/>
            </a:pPr>
            <a:r>
              <a:rPr lang="es-ES" dirty="0">
                <a:latin typeface="Arial Black" panose="020B0A04020102020204" pitchFamily="34" charset="0"/>
              </a:rPr>
              <a:t>Luisa, hija de Luis de </a:t>
            </a:r>
            <a:r>
              <a:rPr lang="es-ES" dirty="0" err="1">
                <a:latin typeface="Arial Black" panose="020B0A04020102020204" pitchFamily="34" charset="0"/>
              </a:rPr>
              <a:t>Marillac</a:t>
            </a:r>
            <a:r>
              <a:rPr lang="es-ES" dirty="0">
                <a:latin typeface="Arial Black" panose="020B0A04020102020204" pitchFamily="34" charset="0"/>
              </a:rPr>
              <a:t>, nació en Francia el 12 de agosto de 1591. Si dispusiéramos de la partida de bautismo, sabríamos quien era la madre de Luisa. Los registros de ese tiempo han desaparecido de los archivos de la iglesia de San Pablo, parroquia en la cual fue bautizada </a:t>
            </a:r>
            <a:r>
              <a:rPr lang="es-ES" dirty="0" smtClean="0">
                <a:latin typeface="Arial Black" panose="020B0A04020102020204" pitchFamily="34" charset="0"/>
              </a:rPr>
              <a:t>Luisa.</a:t>
            </a:r>
          </a:p>
          <a:p>
            <a:pPr marL="0" indent="0">
              <a:buNone/>
            </a:pPr>
            <a:endParaRPr lang="es-ES" dirty="0">
              <a:latin typeface="Arial Black" panose="020B0A04020102020204" pitchFamily="34" charset="0"/>
            </a:endParaRPr>
          </a:p>
          <a:p>
            <a:pPr marL="0" indent="0">
              <a:buNone/>
            </a:pPr>
            <a:r>
              <a:rPr lang="es-ES" dirty="0">
                <a:latin typeface="Arial Black" panose="020B0A04020102020204" pitchFamily="34" charset="0"/>
              </a:rPr>
              <a:t>Luisa pasó toda su infancia en el convento de las monjas dominicas de </a:t>
            </a:r>
            <a:r>
              <a:rPr lang="es-ES" dirty="0" err="1">
                <a:latin typeface="Arial Black" panose="020B0A04020102020204" pitchFamily="34" charset="0"/>
              </a:rPr>
              <a:t>Poissy</a:t>
            </a:r>
            <a:r>
              <a:rPr lang="es-ES" dirty="0">
                <a:latin typeface="Arial Black" panose="020B0A04020102020204" pitchFamily="34" charset="0"/>
              </a:rPr>
              <a:t>. Era un hogar magnífico, gozó de una excelente formación, que se añadía a sus agudas dotes de inteligencia por lo que incluso aprendió latín.  </a:t>
            </a:r>
            <a:endParaRPr lang="es-EC" dirty="0">
              <a:latin typeface="Arial Black" panose="020B0A04020102020204" pitchFamily="34" charset="0"/>
            </a:endParaRPr>
          </a:p>
          <a:p>
            <a:pPr marL="0" indent="0">
              <a:buNone/>
            </a:pPr>
            <a:endParaRPr lang="es-EC" dirty="0"/>
          </a:p>
        </p:txBody>
      </p:sp>
    </p:spTree>
    <p:extLst>
      <p:ext uri="{BB962C8B-B14F-4D97-AF65-F5344CB8AC3E}">
        <p14:creationId xmlns:p14="http://schemas.microsoft.com/office/powerpoint/2010/main" val="2147899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47009" y="2063261"/>
            <a:ext cx="8915400" cy="3777622"/>
          </a:xfrm>
        </p:spPr>
        <p:txBody>
          <a:bodyPr>
            <a:noAutofit/>
          </a:bodyPr>
          <a:lstStyle/>
          <a:p>
            <a:pPr marL="0" indent="0">
              <a:buNone/>
            </a:pPr>
            <a:r>
              <a:rPr lang="es-ES" sz="2800" dirty="0">
                <a:latin typeface="Arial Black" panose="020B0A04020102020204" pitchFamily="34" charset="0"/>
              </a:rPr>
              <a:t>Luis de </a:t>
            </a:r>
            <a:r>
              <a:rPr lang="es-ES" sz="2800" dirty="0" err="1">
                <a:latin typeface="Arial Black" panose="020B0A04020102020204" pitchFamily="34" charset="0"/>
              </a:rPr>
              <a:t>Marillac</a:t>
            </a:r>
            <a:r>
              <a:rPr lang="es-ES" sz="2800" dirty="0">
                <a:latin typeface="Arial Black" panose="020B0A04020102020204" pitchFamily="34" charset="0"/>
              </a:rPr>
              <a:t> falleció el 25 de julio de 1604 cuando Luisa tenía 12 años.  Luisa llegó a París y se instaló en una pensión administrada por una buena y piadosa señora. Allí aprendió las labores que una mujer debe saber: coser, cocinar y asear el hogar.  De una manera providencial, esto le preparó para el futuro como educadora y fundadora de la Compañía de las Hijas de la Caridad</a:t>
            </a:r>
            <a:endParaRPr lang="es-EC" sz="2800" dirty="0">
              <a:latin typeface="Arial Black" panose="020B0A04020102020204" pitchFamily="34" charset="0"/>
            </a:endParaRPr>
          </a:p>
        </p:txBody>
      </p:sp>
    </p:spTree>
    <p:extLst>
      <p:ext uri="{BB962C8B-B14F-4D97-AF65-F5344CB8AC3E}">
        <p14:creationId xmlns:p14="http://schemas.microsoft.com/office/powerpoint/2010/main" val="4072859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marL="0" indent="0">
              <a:buNone/>
            </a:pPr>
            <a:r>
              <a:rPr lang="es-ES" sz="2800" dirty="0">
                <a:latin typeface="Arial Black" panose="020B0A04020102020204" pitchFamily="34" charset="0"/>
              </a:rPr>
              <a:t>En Francia del siglo XII, los matrimonios de los señores de rango eran objeto de un arreglo. Su tío y tutor, Miguel de </a:t>
            </a:r>
            <a:r>
              <a:rPr lang="es-ES" sz="2800" dirty="0" err="1">
                <a:latin typeface="Arial Black" panose="020B0A04020102020204" pitchFamily="34" charset="0"/>
              </a:rPr>
              <a:t>Marillac</a:t>
            </a:r>
            <a:r>
              <a:rPr lang="es-ES" sz="2800" dirty="0">
                <a:latin typeface="Arial Black" panose="020B0A04020102020204" pitchFamily="34" charset="0"/>
              </a:rPr>
              <a:t> la comprometió con un joven burgués llamado Antonio Le Gras. Luisa encontró la felicidad y acogida de un hogar. El nacimiento de Miguel Antonio le llenó de alegría. Luisa y Antonio formaron un buen matrimonio y se puede concluir que vivieron muy felices.  </a:t>
            </a:r>
            <a:endParaRPr lang="es-EC" sz="2800" dirty="0">
              <a:latin typeface="Arial Black" panose="020B0A04020102020204" pitchFamily="34" charset="0"/>
            </a:endParaRPr>
          </a:p>
          <a:p>
            <a:endParaRPr lang="es-EC" dirty="0"/>
          </a:p>
        </p:txBody>
      </p:sp>
    </p:spTree>
    <p:extLst>
      <p:ext uri="{BB962C8B-B14F-4D97-AF65-F5344CB8AC3E}">
        <p14:creationId xmlns:p14="http://schemas.microsoft.com/office/powerpoint/2010/main" val="3692463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047913" y="1434904"/>
            <a:ext cx="4681781" cy="5235973"/>
          </a:xfrm>
        </p:spPr>
        <p:txBody>
          <a:bodyPr>
            <a:normAutofit/>
          </a:bodyPr>
          <a:lstStyle/>
          <a:p>
            <a:pPr marL="0" indent="0">
              <a:buNone/>
            </a:pPr>
            <a:r>
              <a:rPr lang="es-ES" dirty="0">
                <a:latin typeface="Arial Black" panose="020B0A04020102020204" pitchFamily="34" charset="0"/>
              </a:rPr>
              <a:t>Juan Pedro Camus, obispo de </a:t>
            </a:r>
            <a:r>
              <a:rPr lang="es-ES" dirty="0" err="1">
                <a:latin typeface="Arial Black" panose="020B0A04020102020204" pitchFamily="34" charset="0"/>
              </a:rPr>
              <a:t>Belley</a:t>
            </a:r>
            <a:r>
              <a:rPr lang="es-ES" dirty="0">
                <a:latin typeface="Arial Black" panose="020B0A04020102020204" pitchFamily="34" charset="0"/>
              </a:rPr>
              <a:t> y pariente de Luisa, era su director espiritual, pero como vivía alejado de Paris, pidió a Vicente de Paúl que asumiese esa tarea.  Luisa "siente repugnancia en aceptar" al nuevo director.  Humanamente, Vicente de Paúl es el reverso de su antiguo director.  El obispo de </a:t>
            </a:r>
            <a:r>
              <a:rPr lang="es-ES" dirty="0" err="1">
                <a:latin typeface="Arial Black" panose="020B0A04020102020204" pitchFamily="34" charset="0"/>
              </a:rPr>
              <a:t>Belley</a:t>
            </a:r>
            <a:r>
              <a:rPr lang="es-ES" dirty="0">
                <a:latin typeface="Arial Black" panose="020B0A04020102020204" pitchFamily="34" charset="0"/>
              </a:rPr>
              <a:t> pertenecía a una familia distinguida, mientras Vicente era de humilde ascendencia, tampoco él se decidía a encargarse de la orientación de la joven viuda. Acababa de establecer la Congregación de la Misión y prefería estar libre para evangelizar.</a:t>
            </a:r>
            <a:endParaRPr lang="es-EC" dirty="0">
              <a:latin typeface="Arial Black" panose="020B0A04020102020204" pitchFamily="34" charset="0"/>
            </a:endParaRPr>
          </a:p>
        </p:txBody>
      </p:sp>
      <p:pic>
        <p:nvPicPr>
          <p:cNvPr id="2050" name="Picture 2" descr="La Providencia de Dios en Santa Luisa de Marillac - Congregación de la  Mis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314" y="1940804"/>
            <a:ext cx="5334000" cy="3467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3555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23452" y="1317674"/>
            <a:ext cx="8915400" cy="3777622"/>
          </a:xfrm>
        </p:spPr>
        <p:txBody>
          <a:bodyPr>
            <a:noAutofit/>
          </a:bodyPr>
          <a:lstStyle/>
          <a:p>
            <a:pPr marL="0" indent="0">
              <a:buNone/>
            </a:pPr>
            <a:r>
              <a:rPr lang="es-ES" sz="2400" dirty="0">
                <a:latin typeface="Arial Black" panose="020B0A04020102020204" pitchFamily="34" charset="0"/>
              </a:rPr>
              <a:t>Vicente y Luisa trabajaron como un equipo y de esta manera, descubrieron su complementariedad. Ellos combinaron una iniciativa atrevida con una programación prudente y constante. Vicente proveía la visión original al servicio de los pobres formado por el amor a Jesucristo.  Luisa, le ayudó a transformar esa visión en realidad.  Mientras Dios le llevaba hacia los pobres, la caridad ardía en su corazón y de esta manera, encontró y apreció a Cristo en los corazones, espíritus y cuerpos quebrantados de los indigentes a quienes servía. </a:t>
            </a:r>
            <a:endParaRPr lang="es-EC" sz="2400" dirty="0">
              <a:latin typeface="Arial Black" panose="020B0A04020102020204" pitchFamily="34" charset="0"/>
            </a:endParaRPr>
          </a:p>
        </p:txBody>
      </p:sp>
    </p:spTree>
    <p:extLst>
      <p:ext uri="{BB962C8B-B14F-4D97-AF65-F5344CB8AC3E}">
        <p14:creationId xmlns:p14="http://schemas.microsoft.com/office/powerpoint/2010/main" val="59324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378197" y="2794781"/>
            <a:ext cx="8915400" cy="3777622"/>
          </a:xfrm>
        </p:spPr>
        <p:txBody>
          <a:bodyPr>
            <a:normAutofit lnSpcReduction="10000"/>
          </a:bodyPr>
          <a:lstStyle/>
          <a:p>
            <a:pPr marL="0" indent="0">
              <a:buNone/>
            </a:pPr>
            <a:r>
              <a:rPr lang="es-ES" dirty="0">
                <a:latin typeface="Arial Black" panose="020B0A04020102020204" pitchFamily="34" charset="0"/>
              </a:rPr>
              <a:t>El 29 de noviembre de 1633, cinco jóvenes se reunieron en la casa de Luisa de </a:t>
            </a:r>
            <a:r>
              <a:rPr lang="es-ES" dirty="0" err="1">
                <a:latin typeface="Arial Black" panose="020B0A04020102020204" pitchFamily="34" charset="0"/>
              </a:rPr>
              <a:t>Marillac</a:t>
            </a:r>
            <a:r>
              <a:rPr lang="es-ES" dirty="0">
                <a:latin typeface="Arial Black" panose="020B0A04020102020204" pitchFamily="34" charset="0"/>
              </a:rPr>
              <a:t>. De esta manera, ha nacido </a:t>
            </a:r>
            <a:r>
              <a:rPr lang="es-ES" dirty="0" err="1">
                <a:latin typeface="Arial Black" panose="020B0A04020102020204" pitchFamily="34" charset="0"/>
              </a:rPr>
              <a:t>nacido</a:t>
            </a:r>
            <a:r>
              <a:rPr lang="es-ES" dirty="0">
                <a:latin typeface="Arial Black" panose="020B0A04020102020204" pitchFamily="34" charset="0"/>
              </a:rPr>
              <a:t> la “Compañía de las Hijas de la Caridad” y  sin ser conscientes de ello, las Hijas de la Caridad abrieron un nuevo pozo en la vida religiosa porque hasta este punto, ser religiosa significaba enclaustrarse; encerrarse dentro de su convento.  </a:t>
            </a:r>
            <a:endParaRPr lang="es-EC" dirty="0">
              <a:latin typeface="Arial Black" panose="020B0A04020102020204" pitchFamily="34" charset="0"/>
            </a:endParaRPr>
          </a:p>
          <a:p>
            <a:pPr marL="0" indent="0">
              <a:buNone/>
            </a:pPr>
            <a:r>
              <a:rPr lang="es-ES" dirty="0">
                <a:latin typeface="Arial Black" panose="020B0A04020102020204" pitchFamily="34" charset="0"/>
              </a:rPr>
              <a:t> </a:t>
            </a:r>
            <a:endParaRPr lang="es-EC" dirty="0">
              <a:latin typeface="Arial Black" panose="020B0A04020102020204" pitchFamily="34" charset="0"/>
            </a:endParaRPr>
          </a:p>
          <a:p>
            <a:pPr marL="0" indent="0">
              <a:buNone/>
            </a:pPr>
            <a:r>
              <a:rPr lang="es-ES" dirty="0">
                <a:latin typeface="Arial Black" panose="020B0A04020102020204" pitchFamily="34" charset="0"/>
              </a:rPr>
              <a:t>Las Hijas de la Caridad eran "seglares que vivían en comunidad". En los comienzos, no hacían votos, pero después empezaron a hacer votos sencillos y privados una vez al año. Los fundadores decían que la renovación anual "otorga nueva fuerza y nueva gracia para vivir la vocación". En 1638, Luisa organizó a las Damas y Hermanas para el cuidado oportuno de estos huérfanos.</a:t>
            </a:r>
            <a:endParaRPr lang="es-EC" dirty="0">
              <a:latin typeface="Arial Black" panose="020B0A04020102020204" pitchFamily="34" charset="0"/>
            </a:endParaRPr>
          </a:p>
          <a:p>
            <a:pPr marL="0" indent="0">
              <a:buNone/>
            </a:pPr>
            <a:endParaRPr lang="es-EC" dirty="0"/>
          </a:p>
        </p:txBody>
      </p:sp>
      <p:pic>
        <p:nvPicPr>
          <p:cNvPr id="3074" name="Picture 2" descr="Quién es Santa Luisa de Marillac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4191" y="507829"/>
            <a:ext cx="4941016" cy="2108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353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S" sz="2000" b="1" dirty="0">
                <a:latin typeface="Arial Black" panose="020B0A04020102020204" pitchFamily="34" charset="0"/>
              </a:rPr>
              <a:t>Como Luisa, vivimos en un mundo fragmentado, un mundo lleno de confusiones y contradicciones, un mundo donde hay sufrimiento, fracaso, dificultad, soledad, pesimismo, injusticia, engaño y futilidad. </a:t>
            </a:r>
            <a:endParaRPr lang="es-EC" sz="2000" b="1" dirty="0">
              <a:latin typeface="Arial Black" panose="020B0A04020102020204" pitchFamily="34" charset="0"/>
            </a:endParaRPr>
          </a:p>
          <a:p>
            <a:pPr marL="0" indent="0">
              <a:buNone/>
            </a:pPr>
            <a:r>
              <a:rPr lang="es-ES" sz="2000" b="1" dirty="0">
                <a:latin typeface="Arial Black" panose="020B0A04020102020204" pitchFamily="34" charset="0"/>
              </a:rPr>
              <a:t>  </a:t>
            </a:r>
            <a:endParaRPr lang="es-EC" sz="2000" b="1" dirty="0">
              <a:latin typeface="Arial Black" panose="020B0A04020102020204" pitchFamily="34" charset="0"/>
            </a:endParaRPr>
          </a:p>
          <a:p>
            <a:pPr marL="0" indent="0">
              <a:buNone/>
            </a:pPr>
            <a:r>
              <a:rPr lang="es-ES" sz="2000" b="1" dirty="0">
                <a:latin typeface="Arial Black" panose="020B0A04020102020204" pitchFamily="34" charset="0"/>
              </a:rPr>
              <a:t>Luisa acogió la gracia de Dios, que transformó su corazón inquieto a un corazón valiente, generoso y compasivo que amaba intensamente. Ella nos anima a enfrentar directamente con nosotros mismos, a superar nuestras inseguridades e incapacidades, a unirnos con Cristo y llevar el alivio y la esperanza a nuestro mundo dividido.</a:t>
            </a:r>
            <a:endParaRPr lang="es-EC" sz="2000" b="1" dirty="0">
              <a:latin typeface="Arial Black" panose="020B0A04020102020204" pitchFamily="34" charset="0"/>
            </a:endParaRPr>
          </a:p>
          <a:p>
            <a:pPr marL="0" indent="0">
              <a:buNone/>
            </a:pPr>
            <a:endParaRPr lang="es-EC" dirty="0"/>
          </a:p>
        </p:txBody>
      </p:sp>
    </p:spTree>
    <p:extLst>
      <p:ext uri="{BB962C8B-B14F-4D97-AF65-F5344CB8AC3E}">
        <p14:creationId xmlns:p14="http://schemas.microsoft.com/office/powerpoint/2010/main" val="1083719576"/>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636</Words>
  <Application>Microsoft Office PowerPoint</Application>
  <PresentationFormat>Panorámica</PresentationFormat>
  <Paragraphs>18</Paragraphs>
  <Slides>8</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8</vt:i4>
      </vt:variant>
    </vt:vector>
  </HeadingPairs>
  <TitlesOfParts>
    <vt:vector size="15" baseType="lpstr">
      <vt:lpstr>Arial</vt:lpstr>
      <vt:lpstr>Arial Black</vt:lpstr>
      <vt:lpstr>Calibri</vt:lpstr>
      <vt:lpstr>Century Gothic</vt:lpstr>
      <vt:lpstr>Times New Roman</vt:lpstr>
      <vt:lpstr>Wingdings 3</vt:lpstr>
      <vt:lpstr>Espiral</vt:lpstr>
      <vt:lpstr>Presentación de PowerPoint</vt:lpstr>
      <vt:lpstr>SANTA LUISA DE MARILLAC</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HP</dc:creator>
  <cp:lastModifiedBy>HP</cp:lastModifiedBy>
  <cp:revision>2</cp:revision>
  <dcterms:created xsi:type="dcterms:W3CDTF">2021-09-15T03:23:55Z</dcterms:created>
  <dcterms:modified xsi:type="dcterms:W3CDTF">2021-09-15T03:39:31Z</dcterms:modified>
</cp:coreProperties>
</file>