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63" r:id="rId4"/>
    <p:sldId id="259" r:id="rId5"/>
    <p:sldId id="257" r:id="rId6"/>
    <p:sldId id="270" r:id="rId7"/>
    <p:sldId id="272" r:id="rId8"/>
    <p:sldId id="282" r:id="rId9"/>
    <p:sldId id="265" r:id="rId10"/>
    <p:sldId id="281" r:id="rId11"/>
    <p:sldId id="280" r:id="rId12"/>
    <p:sldId id="279" r:id="rId13"/>
    <p:sldId id="277" r:id="rId14"/>
    <p:sldId id="284" r:id="rId15"/>
    <p:sldId id="285" r:id="rId16"/>
    <p:sldId id="28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95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0AFCA-06AB-45AC-B896-DDFBACA1179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BC1CC58-A314-4141-BE40-34D478DEDDE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200" b="1" dirty="0">
              <a:latin typeface="Comic Sans MS" pitchFamily="66" charset="0"/>
            </a:rPr>
            <a:t>LIDER</a:t>
          </a:r>
        </a:p>
      </dgm:t>
    </dgm:pt>
    <dgm:pt modelId="{6E3C4356-936F-41F6-904F-286976A11009}" type="parTrans" cxnId="{93E25B40-4692-456C-A69F-5DA5224E4C2F}">
      <dgm:prSet/>
      <dgm:spPr/>
      <dgm:t>
        <a:bodyPr/>
        <a:lstStyle/>
        <a:p>
          <a:endParaRPr lang="es-ES">
            <a:latin typeface="Comic Sans MS" pitchFamily="66" charset="0"/>
          </a:endParaRPr>
        </a:p>
      </dgm:t>
    </dgm:pt>
    <dgm:pt modelId="{652BD6B9-AE56-493E-B95E-F18AB8465DDB}" type="sibTrans" cxnId="{93E25B40-4692-456C-A69F-5DA5224E4C2F}">
      <dgm:prSet/>
      <dgm:spPr/>
      <dgm:t>
        <a:bodyPr/>
        <a:lstStyle/>
        <a:p>
          <a:endParaRPr lang="es-ES">
            <a:latin typeface="Comic Sans MS" pitchFamily="66" charset="0"/>
          </a:endParaRPr>
        </a:p>
      </dgm:t>
    </dgm:pt>
    <dgm:pt modelId="{64FFE0C2-2AAE-4263-A186-002D545A5C04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b="1" dirty="0">
              <a:latin typeface="Comic Sans MS" pitchFamily="66" charset="0"/>
            </a:rPr>
            <a:t>SABE LO QUE QUIERE </a:t>
          </a:r>
        </a:p>
      </dgm:t>
    </dgm:pt>
    <dgm:pt modelId="{208B184E-5964-4D29-8937-64F53CFD9AD0}" type="parTrans" cxnId="{2B9C614F-7019-48CB-9C81-399E8B9B5D11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>
            <a:latin typeface="Comic Sans MS" pitchFamily="66" charset="0"/>
          </a:endParaRPr>
        </a:p>
      </dgm:t>
    </dgm:pt>
    <dgm:pt modelId="{39FE3EDB-CEF1-431D-8643-1BF7FBF6DBF2}" type="sibTrans" cxnId="{2B9C614F-7019-48CB-9C81-399E8B9B5D11}">
      <dgm:prSet/>
      <dgm:spPr/>
      <dgm:t>
        <a:bodyPr/>
        <a:lstStyle/>
        <a:p>
          <a:endParaRPr lang="es-ES">
            <a:latin typeface="Comic Sans MS" pitchFamily="66" charset="0"/>
          </a:endParaRPr>
        </a:p>
      </dgm:t>
    </dgm:pt>
    <dgm:pt modelId="{DE48EB50-0569-4C5D-84E2-DDCA11FC9BAC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200" b="1" dirty="0">
              <a:solidFill>
                <a:schemeClr val="tx1"/>
              </a:solidFill>
              <a:latin typeface="Comic Sans MS" pitchFamily="66" charset="0"/>
            </a:rPr>
            <a:t>TENE PASION POR NUEVOS RETOS </a:t>
          </a:r>
        </a:p>
      </dgm:t>
    </dgm:pt>
    <dgm:pt modelId="{2A5A2113-57A3-4E55-BB2E-053D621A3A7F}" type="parTrans" cxnId="{C529422B-D146-4E5A-843E-A90F1DEEF08A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>
            <a:latin typeface="Comic Sans MS" pitchFamily="66" charset="0"/>
          </a:endParaRPr>
        </a:p>
      </dgm:t>
    </dgm:pt>
    <dgm:pt modelId="{66D7A911-4425-4D98-B92B-BEB209C2DE0D}" type="sibTrans" cxnId="{C529422B-D146-4E5A-843E-A90F1DEEF08A}">
      <dgm:prSet/>
      <dgm:spPr/>
      <dgm:t>
        <a:bodyPr/>
        <a:lstStyle/>
        <a:p>
          <a:endParaRPr lang="es-ES">
            <a:latin typeface="Comic Sans MS" pitchFamily="66" charset="0"/>
          </a:endParaRPr>
        </a:p>
      </dgm:t>
    </dgm:pt>
    <dgm:pt modelId="{5102AC34-F6A1-40CA-807C-0FEC4C964727}">
      <dgm:prSet phldrT="[Texto]" custT="1"/>
      <dgm:spPr/>
      <dgm:t>
        <a:bodyPr/>
        <a:lstStyle/>
        <a:p>
          <a:r>
            <a:rPr lang="es-ES" sz="2400" b="1" dirty="0">
              <a:latin typeface="Comic Sans MS" pitchFamily="66" charset="0"/>
            </a:rPr>
            <a:t>NO  </a:t>
          </a:r>
          <a:r>
            <a:rPr lang="es-ES" sz="2400" b="1">
              <a:latin typeface="Comic Sans MS" pitchFamily="66" charset="0"/>
            </a:rPr>
            <a:t>LE ASUSTAN </a:t>
          </a:r>
          <a:r>
            <a:rPr lang="es-ES" sz="2400" b="1" dirty="0">
              <a:latin typeface="Comic Sans MS" pitchFamily="66" charset="0"/>
            </a:rPr>
            <a:t>LOS RIESGOS </a:t>
          </a:r>
        </a:p>
      </dgm:t>
    </dgm:pt>
    <dgm:pt modelId="{5832CEF7-7142-4C16-A6D9-51E458CDFACF}" type="parTrans" cxnId="{BFDA87ED-211A-490F-856B-452E1B299A6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>
            <a:latin typeface="Comic Sans MS" pitchFamily="66" charset="0"/>
          </a:endParaRPr>
        </a:p>
      </dgm:t>
    </dgm:pt>
    <dgm:pt modelId="{75FF5210-9DB2-45B3-B323-826DCF9EDC2C}" type="sibTrans" cxnId="{BFDA87ED-211A-490F-856B-452E1B299A69}">
      <dgm:prSet/>
      <dgm:spPr/>
      <dgm:t>
        <a:bodyPr/>
        <a:lstStyle/>
        <a:p>
          <a:endParaRPr lang="es-ES">
            <a:latin typeface="Comic Sans MS" pitchFamily="66" charset="0"/>
          </a:endParaRPr>
        </a:p>
      </dgm:t>
    </dgm:pt>
    <dgm:pt modelId="{CF12BE94-7B39-4021-8C5E-7EFA8F331701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1" dirty="0">
              <a:latin typeface="Comic Sans MS" pitchFamily="66" charset="0"/>
            </a:rPr>
            <a:t>SON LEALES Y SINCEROS </a:t>
          </a:r>
        </a:p>
      </dgm:t>
    </dgm:pt>
    <dgm:pt modelId="{0B853095-D677-4AAF-A026-19D7CE6EF0B6}" type="parTrans" cxnId="{0FB075E2-8FE7-4CB6-8A54-71A1DA6B4FD4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>
            <a:latin typeface="Comic Sans MS" pitchFamily="66" charset="0"/>
          </a:endParaRPr>
        </a:p>
      </dgm:t>
    </dgm:pt>
    <dgm:pt modelId="{64F933C7-8CA4-4ADC-8EDA-C5C52C06DA3F}" type="sibTrans" cxnId="{0FB075E2-8FE7-4CB6-8A54-71A1DA6B4FD4}">
      <dgm:prSet/>
      <dgm:spPr/>
      <dgm:t>
        <a:bodyPr/>
        <a:lstStyle/>
        <a:p>
          <a:endParaRPr lang="es-ES">
            <a:latin typeface="Comic Sans MS" pitchFamily="66" charset="0"/>
          </a:endParaRPr>
        </a:p>
      </dgm:t>
    </dgm:pt>
    <dgm:pt modelId="{7234C441-B4D0-4547-A801-0DDF86BB9806}" type="pres">
      <dgm:prSet presAssocID="{6830AFCA-06AB-45AC-B896-DDFBACA117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F2FEE80-79D8-43AA-940C-E3D79486DEDD}" type="pres">
      <dgm:prSet presAssocID="{7BC1CC58-A314-4141-BE40-34D478DEDDE5}" presName="centerShape" presStyleLbl="node0" presStyleIdx="0" presStyleCnt="1" custScaleX="110350" custScaleY="107724"/>
      <dgm:spPr/>
      <dgm:t>
        <a:bodyPr/>
        <a:lstStyle/>
        <a:p>
          <a:endParaRPr lang="es-EC"/>
        </a:p>
      </dgm:t>
    </dgm:pt>
    <dgm:pt modelId="{94C71703-118F-4F8D-88A5-367594E3E607}" type="pres">
      <dgm:prSet presAssocID="{208B184E-5964-4D29-8937-64F53CFD9AD0}" presName="parTrans" presStyleLbl="sibTrans2D1" presStyleIdx="0" presStyleCnt="4"/>
      <dgm:spPr/>
      <dgm:t>
        <a:bodyPr/>
        <a:lstStyle/>
        <a:p>
          <a:endParaRPr lang="es-EC"/>
        </a:p>
      </dgm:t>
    </dgm:pt>
    <dgm:pt modelId="{59BE9516-92E9-4DE6-B184-9DCED49417A7}" type="pres">
      <dgm:prSet presAssocID="{208B184E-5964-4D29-8937-64F53CFD9AD0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890BC0B8-642B-49AA-8102-8FCC85AD59B9}" type="pres">
      <dgm:prSet presAssocID="{64FFE0C2-2AAE-4263-A186-002D545A5C04}" presName="node" presStyleLbl="node1" presStyleIdx="0" presStyleCnt="4" custScaleX="142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7B3975-FD72-487F-827A-55923B4F1C5E}" type="pres">
      <dgm:prSet presAssocID="{2A5A2113-57A3-4E55-BB2E-053D621A3A7F}" presName="parTrans" presStyleLbl="sibTrans2D1" presStyleIdx="1" presStyleCnt="4"/>
      <dgm:spPr/>
      <dgm:t>
        <a:bodyPr/>
        <a:lstStyle/>
        <a:p>
          <a:endParaRPr lang="es-EC"/>
        </a:p>
      </dgm:t>
    </dgm:pt>
    <dgm:pt modelId="{A86775B6-6280-4CE5-93B9-E7F21BE4169A}" type="pres">
      <dgm:prSet presAssocID="{2A5A2113-57A3-4E55-BB2E-053D621A3A7F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5ABA5430-9879-4819-8D0B-733E14FFEFEC}" type="pres">
      <dgm:prSet presAssocID="{DE48EB50-0569-4C5D-84E2-DDCA11FC9BAC}" presName="node" presStyleLbl="node1" presStyleIdx="1" presStyleCnt="4" custScaleX="152610" custScaleY="120312" custRadScaleRad="1199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F3AEDF-3D05-4A57-9706-A477ED476238}" type="pres">
      <dgm:prSet presAssocID="{5832CEF7-7142-4C16-A6D9-51E458CDFACF}" presName="parTrans" presStyleLbl="sibTrans2D1" presStyleIdx="2" presStyleCnt="4"/>
      <dgm:spPr/>
      <dgm:t>
        <a:bodyPr/>
        <a:lstStyle/>
        <a:p>
          <a:endParaRPr lang="es-EC"/>
        </a:p>
      </dgm:t>
    </dgm:pt>
    <dgm:pt modelId="{1DE455F4-62D6-49D4-A2F0-D7A49653917C}" type="pres">
      <dgm:prSet presAssocID="{5832CEF7-7142-4C16-A6D9-51E458CDFACF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5BCCC12C-A14F-4BF8-8AF7-044B7611DFCB}" type="pres">
      <dgm:prSet presAssocID="{5102AC34-F6A1-40CA-807C-0FEC4C964727}" presName="node" presStyleLbl="node1" presStyleIdx="2" presStyleCnt="4" custScaleX="1553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461255-6932-447B-B6BE-1C98391F0518}" type="pres">
      <dgm:prSet presAssocID="{0B853095-D677-4AAF-A026-19D7CE6EF0B6}" presName="parTrans" presStyleLbl="sibTrans2D1" presStyleIdx="3" presStyleCnt="4"/>
      <dgm:spPr/>
      <dgm:t>
        <a:bodyPr/>
        <a:lstStyle/>
        <a:p>
          <a:endParaRPr lang="es-EC"/>
        </a:p>
      </dgm:t>
    </dgm:pt>
    <dgm:pt modelId="{4C0BAAA1-C1F8-427B-935A-D1036627E7EA}" type="pres">
      <dgm:prSet presAssocID="{0B853095-D677-4AAF-A026-19D7CE6EF0B6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460B66B2-1E8B-4A03-A768-BCE6FB56A683}" type="pres">
      <dgm:prSet presAssocID="{CF12BE94-7B39-4021-8C5E-7EFA8F331701}" presName="node" presStyleLbl="node1" presStyleIdx="3" presStyleCnt="4" custScaleX="138498" custRadScaleRad="1187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AD8E96D-C990-439E-92AB-EA12BD8B2EAE}" type="presOf" srcId="{DE48EB50-0569-4C5D-84E2-DDCA11FC9BAC}" destId="{5ABA5430-9879-4819-8D0B-733E14FFEFEC}" srcOrd="0" destOrd="0" presId="urn:microsoft.com/office/officeart/2005/8/layout/radial5"/>
    <dgm:cxn modelId="{96846B72-D250-44F5-879F-F36B45B98D56}" type="presOf" srcId="{2A5A2113-57A3-4E55-BB2E-053D621A3A7F}" destId="{A86775B6-6280-4CE5-93B9-E7F21BE4169A}" srcOrd="1" destOrd="0" presId="urn:microsoft.com/office/officeart/2005/8/layout/radial5"/>
    <dgm:cxn modelId="{C529422B-D146-4E5A-843E-A90F1DEEF08A}" srcId="{7BC1CC58-A314-4141-BE40-34D478DEDDE5}" destId="{DE48EB50-0569-4C5D-84E2-DDCA11FC9BAC}" srcOrd="1" destOrd="0" parTransId="{2A5A2113-57A3-4E55-BB2E-053D621A3A7F}" sibTransId="{66D7A911-4425-4D98-B92B-BEB209C2DE0D}"/>
    <dgm:cxn modelId="{02B48E91-89BA-494F-AEE9-7E504B217FDF}" type="presOf" srcId="{5832CEF7-7142-4C16-A6D9-51E458CDFACF}" destId="{70F3AEDF-3D05-4A57-9706-A477ED476238}" srcOrd="0" destOrd="0" presId="urn:microsoft.com/office/officeart/2005/8/layout/radial5"/>
    <dgm:cxn modelId="{0FB075E2-8FE7-4CB6-8A54-71A1DA6B4FD4}" srcId="{7BC1CC58-A314-4141-BE40-34D478DEDDE5}" destId="{CF12BE94-7B39-4021-8C5E-7EFA8F331701}" srcOrd="3" destOrd="0" parTransId="{0B853095-D677-4AAF-A026-19D7CE6EF0B6}" sibTransId="{64F933C7-8CA4-4ADC-8EDA-C5C52C06DA3F}"/>
    <dgm:cxn modelId="{274EDD75-49EA-4E79-B5B9-BABE60935713}" type="presOf" srcId="{208B184E-5964-4D29-8937-64F53CFD9AD0}" destId="{94C71703-118F-4F8D-88A5-367594E3E607}" srcOrd="0" destOrd="0" presId="urn:microsoft.com/office/officeart/2005/8/layout/radial5"/>
    <dgm:cxn modelId="{79EAB7A4-8477-400A-A984-E59CAB461410}" type="presOf" srcId="{0B853095-D677-4AAF-A026-19D7CE6EF0B6}" destId="{4C0BAAA1-C1F8-427B-935A-D1036627E7EA}" srcOrd="1" destOrd="0" presId="urn:microsoft.com/office/officeart/2005/8/layout/radial5"/>
    <dgm:cxn modelId="{676BECCE-A867-4F29-AD47-10B48CCE7E68}" type="presOf" srcId="{5832CEF7-7142-4C16-A6D9-51E458CDFACF}" destId="{1DE455F4-62D6-49D4-A2F0-D7A49653917C}" srcOrd="1" destOrd="0" presId="urn:microsoft.com/office/officeart/2005/8/layout/radial5"/>
    <dgm:cxn modelId="{B03C9A29-351C-4C72-8ABE-14CCEFF7D4CB}" type="presOf" srcId="{2A5A2113-57A3-4E55-BB2E-053D621A3A7F}" destId="{DA7B3975-FD72-487F-827A-55923B4F1C5E}" srcOrd="0" destOrd="0" presId="urn:microsoft.com/office/officeart/2005/8/layout/radial5"/>
    <dgm:cxn modelId="{F8A87546-D977-46DA-8D6B-3B80611C1D5A}" type="presOf" srcId="{208B184E-5964-4D29-8937-64F53CFD9AD0}" destId="{59BE9516-92E9-4DE6-B184-9DCED49417A7}" srcOrd="1" destOrd="0" presId="urn:microsoft.com/office/officeart/2005/8/layout/radial5"/>
    <dgm:cxn modelId="{204860BD-455E-49E9-9DD4-BF1EB81AD656}" type="presOf" srcId="{CF12BE94-7B39-4021-8C5E-7EFA8F331701}" destId="{460B66B2-1E8B-4A03-A768-BCE6FB56A683}" srcOrd="0" destOrd="0" presId="urn:microsoft.com/office/officeart/2005/8/layout/radial5"/>
    <dgm:cxn modelId="{C17408E2-4FA3-400D-A393-8B09DE506478}" type="presOf" srcId="{5102AC34-F6A1-40CA-807C-0FEC4C964727}" destId="{5BCCC12C-A14F-4BF8-8AF7-044B7611DFCB}" srcOrd="0" destOrd="0" presId="urn:microsoft.com/office/officeart/2005/8/layout/radial5"/>
    <dgm:cxn modelId="{30A31746-1CAD-4C62-AEA5-53E2931EE218}" type="presOf" srcId="{0B853095-D677-4AAF-A026-19D7CE6EF0B6}" destId="{9F461255-6932-447B-B6BE-1C98391F0518}" srcOrd="0" destOrd="0" presId="urn:microsoft.com/office/officeart/2005/8/layout/radial5"/>
    <dgm:cxn modelId="{2B9C614F-7019-48CB-9C81-399E8B9B5D11}" srcId="{7BC1CC58-A314-4141-BE40-34D478DEDDE5}" destId="{64FFE0C2-2AAE-4263-A186-002D545A5C04}" srcOrd="0" destOrd="0" parTransId="{208B184E-5964-4D29-8937-64F53CFD9AD0}" sibTransId="{39FE3EDB-CEF1-431D-8643-1BF7FBF6DBF2}"/>
    <dgm:cxn modelId="{6615BA98-58A7-415F-A1F8-F4D5C498FA67}" type="presOf" srcId="{64FFE0C2-2AAE-4263-A186-002D545A5C04}" destId="{890BC0B8-642B-49AA-8102-8FCC85AD59B9}" srcOrd="0" destOrd="0" presId="urn:microsoft.com/office/officeart/2005/8/layout/radial5"/>
    <dgm:cxn modelId="{314F806F-33F0-4844-BA40-62AEC8B44838}" type="presOf" srcId="{7BC1CC58-A314-4141-BE40-34D478DEDDE5}" destId="{DF2FEE80-79D8-43AA-940C-E3D79486DEDD}" srcOrd="0" destOrd="0" presId="urn:microsoft.com/office/officeart/2005/8/layout/radial5"/>
    <dgm:cxn modelId="{93E25B40-4692-456C-A69F-5DA5224E4C2F}" srcId="{6830AFCA-06AB-45AC-B896-DDFBACA11799}" destId="{7BC1CC58-A314-4141-BE40-34D478DEDDE5}" srcOrd="0" destOrd="0" parTransId="{6E3C4356-936F-41F6-904F-286976A11009}" sibTransId="{652BD6B9-AE56-493E-B95E-F18AB8465DDB}"/>
    <dgm:cxn modelId="{5E4D7676-4D9B-45AF-98C8-3E01F31F3BF7}" type="presOf" srcId="{6830AFCA-06AB-45AC-B896-DDFBACA11799}" destId="{7234C441-B4D0-4547-A801-0DDF86BB9806}" srcOrd="0" destOrd="0" presId="urn:microsoft.com/office/officeart/2005/8/layout/radial5"/>
    <dgm:cxn modelId="{BFDA87ED-211A-490F-856B-452E1B299A69}" srcId="{7BC1CC58-A314-4141-BE40-34D478DEDDE5}" destId="{5102AC34-F6A1-40CA-807C-0FEC4C964727}" srcOrd="2" destOrd="0" parTransId="{5832CEF7-7142-4C16-A6D9-51E458CDFACF}" sibTransId="{75FF5210-9DB2-45B3-B323-826DCF9EDC2C}"/>
    <dgm:cxn modelId="{5C1843FF-6DA4-4405-B8E5-5817CF149AD6}" type="presParOf" srcId="{7234C441-B4D0-4547-A801-0DDF86BB9806}" destId="{DF2FEE80-79D8-43AA-940C-E3D79486DEDD}" srcOrd="0" destOrd="0" presId="urn:microsoft.com/office/officeart/2005/8/layout/radial5"/>
    <dgm:cxn modelId="{2E3C370D-0291-4169-9D08-456E6B95DB8B}" type="presParOf" srcId="{7234C441-B4D0-4547-A801-0DDF86BB9806}" destId="{94C71703-118F-4F8D-88A5-367594E3E607}" srcOrd="1" destOrd="0" presId="urn:microsoft.com/office/officeart/2005/8/layout/radial5"/>
    <dgm:cxn modelId="{BF25F82B-0A98-435A-923E-53528993C6AF}" type="presParOf" srcId="{94C71703-118F-4F8D-88A5-367594E3E607}" destId="{59BE9516-92E9-4DE6-B184-9DCED49417A7}" srcOrd="0" destOrd="0" presId="urn:microsoft.com/office/officeart/2005/8/layout/radial5"/>
    <dgm:cxn modelId="{A95BBC4B-965E-4857-B827-00045D81BB5F}" type="presParOf" srcId="{7234C441-B4D0-4547-A801-0DDF86BB9806}" destId="{890BC0B8-642B-49AA-8102-8FCC85AD59B9}" srcOrd="2" destOrd="0" presId="urn:microsoft.com/office/officeart/2005/8/layout/radial5"/>
    <dgm:cxn modelId="{F82DFB1C-047F-44F5-B738-F652772FE0DC}" type="presParOf" srcId="{7234C441-B4D0-4547-A801-0DDF86BB9806}" destId="{DA7B3975-FD72-487F-827A-55923B4F1C5E}" srcOrd="3" destOrd="0" presId="urn:microsoft.com/office/officeart/2005/8/layout/radial5"/>
    <dgm:cxn modelId="{762ED77D-9C03-4A09-8432-651D6892E7D1}" type="presParOf" srcId="{DA7B3975-FD72-487F-827A-55923B4F1C5E}" destId="{A86775B6-6280-4CE5-93B9-E7F21BE4169A}" srcOrd="0" destOrd="0" presId="urn:microsoft.com/office/officeart/2005/8/layout/radial5"/>
    <dgm:cxn modelId="{A7D6DCA8-0D04-4F6B-A499-7324DBD9926D}" type="presParOf" srcId="{7234C441-B4D0-4547-A801-0DDF86BB9806}" destId="{5ABA5430-9879-4819-8D0B-733E14FFEFEC}" srcOrd="4" destOrd="0" presId="urn:microsoft.com/office/officeart/2005/8/layout/radial5"/>
    <dgm:cxn modelId="{AB132954-0F4B-4433-BC78-E07CFAE30EE4}" type="presParOf" srcId="{7234C441-B4D0-4547-A801-0DDF86BB9806}" destId="{70F3AEDF-3D05-4A57-9706-A477ED476238}" srcOrd="5" destOrd="0" presId="urn:microsoft.com/office/officeart/2005/8/layout/radial5"/>
    <dgm:cxn modelId="{B3B84627-6629-4C3D-AC79-6E58D289D208}" type="presParOf" srcId="{70F3AEDF-3D05-4A57-9706-A477ED476238}" destId="{1DE455F4-62D6-49D4-A2F0-D7A49653917C}" srcOrd="0" destOrd="0" presId="urn:microsoft.com/office/officeart/2005/8/layout/radial5"/>
    <dgm:cxn modelId="{3CAE7E01-8FFE-4BF1-AAAA-49AB4FD35788}" type="presParOf" srcId="{7234C441-B4D0-4547-A801-0DDF86BB9806}" destId="{5BCCC12C-A14F-4BF8-8AF7-044B7611DFCB}" srcOrd="6" destOrd="0" presId="urn:microsoft.com/office/officeart/2005/8/layout/radial5"/>
    <dgm:cxn modelId="{D6A7EBBB-8ECB-4BA8-9E85-F836A5420FC1}" type="presParOf" srcId="{7234C441-B4D0-4547-A801-0DDF86BB9806}" destId="{9F461255-6932-447B-B6BE-1C98391F0518}" srcOrd="7" destOrd="0" presId="urn:microsoft.com/office/officeart/2005/8/layout/radial5"/>
    <dgm:cxn modelId="{89805F3B-8BFB-48BE-B24C-75CB63A7D26B}" type="presParOf" srcId="{9F461255-6932-447B-B6BE-1C98391F0518}" destId="{4C0BAAA1-C1F8-427B-935A-D1036627E7EA}" srcOrd="0" destOrd="0" presId="urn:microsoft.com/office/officeart/2005/8/layout/radial5"/>
    <dgm:cxn modelId="{49AEE54A-7CB4-437C-BDEF-A76761E7A1CB}" type="presParOf" srcId="{7234C441-B4D0-4547-A801-0DDF86BB9806}" destId="{460B66B2-1E8B-4A03-A768-BCE6FB56A68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76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69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44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68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76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05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45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11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83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17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americanuestra.com/wp-content/uploads/2016/03/lider4153438-309518-liderazgo11-520x2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66904" y="-171400"/>
            <a:ext cx="8353568" cy="13544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Formación Técnica</a:t>
            </a:r>
          </a:p>
          <a:p>
            <a:r>
              <a:rPr lang="es-EC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Tema 2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0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747">
        <p14:ripple/>
      </p:transition>
    </mc:Choice>
    <mc:Fallback xmlns="">
      <p:transition spd="slow" advTm="87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 mod="1">
    <p:ext uri="{E180D4A7-C9FB-4DFB-919C-405C955672EB}">
      <p14:showEvtLst xmlns:p14="http://schemas.microsoft.com/office/powerpoint/2010/main">
        <p14:playEvt time="3592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arroquiadesanbenito.com/wp-content/uploads/2012/04/8El-Buen-Pastor-con-la-oveja-en-los-hombros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" y="-1"/>
            <a:ext cx="913864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908720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/>
              <a:t>Liderazgo basado en la integridad, el compromiso y los valores personales y Vicentinos.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4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54">
        <p14:ripple dir="lu"/>
      </p:transition>
    </mc:Choice>
    <mc:Fallback xmlns="">
      <p:transition spd="slow" advTm="8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hijasdelacaridadbogota.org/hhcc/index.php?module=Pagesetter&amp;type=file&amp;func=get&amp;tid=1&amp;fid=foto2&amp;pid=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704" y="5315724"/>
            <a:ext cx="912229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Un líder comprometido antepone los intereses sociales a los personales, haciendo prevalecer el bien común por encima del bien particular, destacando su ética personal basada en el amor, la libertad y la entrega desinteresada.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4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319">
        <p14:ripple dir="rd"/>
      </p:transition>
    </mc:Choice>
    <mc:Fallback xmlns="">
      <p:transition spd="slow" advTm="203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ytimg.com/vi/6ba1YwjpmUs/maxresdefaul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525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99592" y="275744"/>
            <a:ext cx="7416824" cy="17851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/>
              <a:t>Como Vicentinos debemos promover el liderazgo, con esta práctica lograremos tener más personas comprometidas, emprendedoras y capaces de continuar nuestra labor a favor de los más necesitados.</a:t>
            </a:r>
            <a:endParaRPr lang="es-EC" sz="2200" b="1" dirty="0"/>
          </a:p>
          <a:p>
            <a:pPr algn="ctr"/>
            <a:endParaRPr lang="es-EC" sz="2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4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440">
        <p14:ripple/>
      </p:transition>
    </mc:Choice>
    <mc:Fallback xmlns="">
      <p:transition spd="slow" advTm="20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11760" y="44624"/>
            <a:ext cx="4572508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/>
              <a:t>A C T I V I D A D E S</a:t>
            </a:r>
          </a:p>
        </p:txBody>
      </p:sp>
      <p:pic>
        <p:nvPicPr>
          <p:cNvPr id="1026" name="Picture 2" descr="http://image.slidesharecdn.com/vuelodelosgansos-140112231553-phpapp01/95/vuelo-de-los-gansos-5-638.jpg?cb=13895687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0" y="1495237"/>
            <a:ext cx="9144000" cy="5414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0" y="1033572"/>
            <a:ext cx="9144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LES INVITO A LEER ESTE RELATO : EL VUELO DE LOS GANSOS…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6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477">
        <p14:ripple/>
      </p:transition>
    </mc:Choice>
    <mc:Fallback xmlns="">
      <p:transition spd="slow" advTm="40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age.slidesharecdn.com/amistaddeganzos-120921111208-phpapp02/95/amistad-de-ganzos-20-728.jpg?cb=1348226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88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768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761">
        <p14:ripple dir="ru"/>
      </p:transition>
    </mc:Choice>
    <mc:Fallback xmlns="">
      <p:transition spd="slow" advTm="107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nvgreco.com/img/lide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4624"/>
            <a:ext cx="9164655" cy="6813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nube"/>
          <p:cNvSpPr/>
          <p:nvPr/>
        </p:nvSpPr>
        <p:spPr>
          <a:xfrm>
            <a:off x="4860032" y="200543"/>
            <a:ext cx="3960440" cy="2376264"/>
          </a:xfrm>
          <a:prstGeom prst="cloudCallout">
            <a:avLst>
              <a:gd name="adj1" fmla="val -73744"/>
              <a:gd name="adj2" fmla="val 11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148064" y="788511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AMIGOS, «NO OLVIDEN DE COMPLETAR LAS ACTIVIDADES …»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0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80">
        <p14:ripple dir="lu"/>
      </p:transition>
    </mc:Choice>
    <mc:Fallback xmlns="">
      <p:transition spd="slow" advTm="117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3.bp.blogspot.com/-_7uj5XWobwk/UD3_fvXLG1I/AAAAAAAAGg8/1inUnVtPMd4/s1600/Palabras+agradecimiento+lider+gracias+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13984" cy="680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5438834"/>
            <a:ext cx="9091450" cy="1446550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“QUE DIOS LES BENDIGA, HASTA  LA PROXIMA…” </a:t>
            </a:r>
            <a:endParaRPr lang="es-ES" sz="4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1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49">
        <p14:ripple dir="lu"/>
      </p:transition>
    </mc:Choice>
    <mc:Fallback xmlns="">
      <p:transition spd="slow" advTm="180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92693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26042" y="2553866"/>
            <a:ext cx="3569894" cy="35394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El liderazgo puede ser definido como  la capacidad de dirigir o guiar positivamente al otro para el logro de un fin valioso, común y humano, sin ejercer poder o autoridad.</a:t>
            </a:r>
            <a:endParaRPr lang="es-EC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65175" y="476672"/>
            <a:ext cx="7983289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Jesús dijo , “si alguno quiere ser el primero que sea  el último de todos  y el servidor de todos”.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Mc.  9,35</a:t>
            </a:r>
          </a:p>
        </p:txBody>
      </p:sp>
      <p:sp>
        <p:nvSpPr>
          <p:cNvPr id="3" name="AutoShape 4" descr="https://pixabay.com/static/uploads/photo/2015/06/24/06/44/sky-819576_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https://pixabay.com/static/uploads/photo/2015/06/24/06/44/sky-819576_64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8" descr="https://pixabay.com/static/uploads/photo/2015/06/24/06/44/sky-819576_6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0" descr="Cielo, Noche, Fondo Celeste, Estrell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Resultado de imagen para jesus lava los pies de sus discipulo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5169151" cy="468052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43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347">
        <p14:ripple dir="ru"/>
      </p:transition>
    </mc:Choice>
    <mc:Fallback xmlns="">
      <p:transition spd="slow" advTm="263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tos-directivos.eae.es/wp-content/uploads/2015/02/ERD-Qu%C3%A9-tipo-de-liderazgo-organizacional-necesita-tu-empresa-607x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5157192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908720"/>
            <a:ext cx="734481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A un </a:t>
            </a:r>
            <a:r>
              <a:rPr lang="es-CO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líder</a:t>
            </a:r>
            <a:r>
              <a:rPr lang="es-CO" sz="24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es-CO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lo</a:t>
            </a:r>
            <a:r>
              <a:rPr lang="es-CO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O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que le caracteriza es su habilidad para conducir a un grupo.</a:t>
            </a:r>
          </a:p>
          <a:p>
            <a:pPr algn="ctr"/>
            <a:endParaRPr lang="es-EC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88232" y="2636912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Consigue que cada miembro trabaje y aporte lo mejor de sí para alcanzar un objetivo común. </a:t>
            </a:r>
          </a:p>
          <a:p>
            <a:pPr algn="ctr"/>
            <a:endParaRPr lang="es-EC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024736" y="4725144"/>
            <a:ext cx="396044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El líder es una persona que mira al largo plazo, marca unas metas y consigue alcanzarlas. </a:t>
            </a:r>
            <a:endParaRPr lang="es-EC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C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4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923">
        <p14:ripple dir="lu"/>
      </p:transition>
    </mc:Choice>
    <mc:Fallback xmlns="">
      <p:transition spd="slow" advTm="19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7624" y="4844186"/>
            <a:ext cx="70567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Como Vicentinos,  podemos desarrollar la capacidad de liderar las acciones y actividades al interior de cada grupo, para alcanzar los logros y metas a través de un trabajo en equipo,  permitiendo que otras personas se identifiquen con nuestra labor social.</a:t>
            </a:r>
            <a:endParaRPr lang="es-EC" sz="2400" b="1" dirty="0"/>
          </a:p>
          <a:p>
            <a:pPr algn="ctr"/>
            <a:endParaRPr lang="es-EC" sz="1600" b="1" dirty="0"/>
          </a:p>
        </p:txBody>
      </p:sp>
      <p:pic>
        <p:nvPicPr>
          <p:cNvPr id="2054" name="Picture 6" descr="Resultado de imagen para vicentinos por el mundo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7"/>
            <a:ext cx="9144000" cy="475210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75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800">
        <p14:ripple dir="ld"/>
      </p:transition>
    </mc:Choice>
    <mc:Fallback xmlns="">
      <p:transition spd="slow" advTm="24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5576" y="47667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CARACTERISTICAS DE UN LIDER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33772" y="1412776"/>
            <a:ext cx="851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400" b="1" dirty="0"/>
              <a:t>PASIÓN: Los grandes líderes aman lo que hacen y disfrutan  comunicando e inspirando  a otros.</a:t>
            </a:r>
          </a:p>
          <a:p>
            <a:pPr algn="ctr"/>
            <a:endParaRPr lang="es-EC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3020759"/>
            <a:ext cx="8073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400" b="1" dirty="0"/>
              <a:t>VISION CLARA A LARGO PLAZO:  tienen una idea clara de lo que quieren hacer con el grupo al que pertenecen.</a:t>
            </a:r>
          </a:p>
          <a:p>
            <a:pPr algn="ctr"/>
            <a:endParaRPr lang="es-EC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55576" y="458635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SABEN SOÑAR Y NO PIERDEN DE VISTA LA REALIDAD: Tienen lluvias de ideas e incluso algunas ideas utópicas, pero también están bien plantados sobre la tierra y saben cuál es su posición.</a:t>
            </a:r>
            <a:endParaRPr lang="es-EC" sz="2400" b="1" dirty="0"/>
          </a:p>
          <a:p>
            <a:pPr algn="ctr"/>
            <a:endParaRPr lang="es-EC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1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922">
        <p14:ripple dir="rd"/>
      </p:transition>
    </mc:Choice>
    <mc:Fallback xmlns="">
      <p:transition spd="slow" advTm="33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46037572"/>
              </p:ext>
            </p:extLst>
          </p:nvPr>
        </p:nvGraphicFramePr>
        <p:xfrm>
          <a:off x="179512" y="116632"/>
          <a:ext cx="896448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602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051">
        <p14:ripple/>
      </p:transition>
    </mc:Choice>
    <mc:Fallback xmlns="">
      <p:transition spd="slow" advTm="12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559" y="5027692"/>
            <a:ext cx="9132441" cy="15696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LIDER AUTOCRATICO: el dice “yo decido y ustedes lo hacen”</a:t>
            </a:r>
          </a:p>
        </p:txBody>
      </p:sp>
      <p:pic>
        <p:nvPicPr>
          <p:cNvPr id="2050" name="Picture 2" descr="https://psicologiaymente.net/media/6KZ/tipos-de-liderazgo/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7" y="36591"/>
            <a:ext cx="91440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21871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9596">
        <p14:ripple dir="ru"/>
      </p:transition>
    </mc:Choice>
    <mc:Fallback xmlns="">
      <p:transition spd="slow" advTm="9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9WXrRE7Hlxs/TEeaRXzInqI/AAAAAAAAAFg/BtdFAv83nNg/s1600/Diapositiv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984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733">
        <p14:ripple dir="lu"/>
      </p:transition>
    </mc:Choice>
    <mc:Fallback xmlns="">
      <p:transition spd="slow" advTm="177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108520" y="44624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LIDER LIBERAL</a:t>
            </a:r>
          </a:p>
          <a:p>
            <a:pPr algn="ctr"/>
            <a:r>
              <a:rPr lang="es-ES" sz="2400" b="1" dirty="0"/>
              <a:t>Delega a sus subalternos la autoridad para tomar decisiones.</a:t>
            </a:r>
          </a:p>
          <a:p>
            <a:pPr algn="ctr"/>
            <a:r>
              <a:rPr lang="es-ES" sz="2400" b="1" dirty="0"/>
              <a:t>Espera que asuman la responsabilidad por su propia motivación, guía y control.</a:t>
            </a:r>
          </a:p>
          <a:p>
            <a:endParaRPr lang="es-ES" b="1" dirty="0"/>
          </a:p>
        </p:txBody>
      </p:sp>
      <p:pic>
        <p:nvPicPr>
          <p:cNvPr id="3" name="Picture 2" descr="Resultado de imagen para papa francisco lider libe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78" y="1742687"/>
            <a:ext cx="9153178" cy="5207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5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10">
        <p14:ripple dir="ld"/>
      </p:transition>
    </mc:Choice>
    <mc:Fallback xmlns="">
      <p:transition spd="slow" advTm="140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9|3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3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1|7.9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419</Words>
  <Application>Microsoft Office PowerPoint</Application>
  <PresentationFormat>Presentación en pantalla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Aharoni</vt:lpstr>
      <vt:lpstr>Arial</vt:lpstr>
      <vt:lpstr>Bradley Hand ITC</vt:lpstr>
      <vt:lpstr>Calibri</vt:lpstr>
      <vt:lpstr>Comic Sans MS</vt:lpstr>
      <vt:lpstr>Lucida Handwriting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Sor Martha</dc:creator>
  <cp:lastModifiedBy>HP</cp:lastModifiedBy>
  <cp:revision>56</cp:revision>
  <dcterms:created xsi:type="dcterms:W3CDTF">2016-08-21T04:10:18Z</dcterms:created>
  <dcterms:modified xsi:type="dcterms:W3CDTF">2021-09-14T01:36:22Z</dcterms:modified>
</cp:coreProperties>
</file>