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66"/>
    <a:srgbClr val="FF00FF"/>
    <a:srgbClr val="CC0000"/>
    <a:srgbClr val="1781D9"/>
    <a:srgbClr val="FF3300"/>
    <a:srgbClr val="006699"/>
    <a:srgbClr val="9E0647"/>
    <a:srgbClr val="3104A0"/>
    <a:srgbClr val="0079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2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5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2674-52D3-4F0D-8CB7-1BF67C24BCAA}" type="datetimeFigureOut">
              <a:rPr lang="es-EC" smtClean="0"/>
              <a:pPr/>
              <a:t>13/9/2021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2ECF-044E-4FC5-A133-7B6F06040528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9254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2674-52D3-4F0D-8CB7-1BF67C24BCAA}" type="datetimeFigureOut">
              <a:rPr lang="es-EC" smtClean="0"/>
              <a:pPr/>
              <a:t>13/9/2021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2ECF-044E-4FC5-A133-7B6F06040528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273837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2674-52D3-4F0D-8CB7-1BF67C24BCAA}" type="datetimeFigureOut">
              <a:rPr lang="es-EC" smtClean="0"/>
              <a:pPr/>
              <a:t>13/9/2021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2ECF-044E-4FC5-A133-7B6F06040528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3888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2674-52D3-4F0D-8CB7-1BF67C24BCAA}" type="datetimeFigureOut">
              <a:rPr lang="es-EC" smtClean="0"/>
              <a:pPr/>
              <a:t>13/9/2021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2ECF-044E-4FC5-A133-7B6F06040528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14699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2674-52D3-4F0D-8CB7-1BF67C24BCAA}" type="datetimeFigureOut">
              <a:rPr lang="es-EC" smtClean="0"/>
              <a:pPr/>
              <a:t>13/9/2021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2ECF-044E-4FC5-A133-7B6F06040528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32275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2674-52D3-4F0D-8CB7-1BF67C24BCAA}" type="datetimeFigureOut">
              <a:rPr lang="es-EC" smtClean="0"/>
              <a:pPr/>
              <a:t>13/9/2021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2ECF-044E-4FC5-A133-7B6F06040528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167158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2674-52D3-4F0D-8CB7-1BF67C24BCAA}" type="datetimeFigureOut">
              <a:rPr lang="es-EC" smtClean="0"/>
              <a:pPr/>
              <a:t>13/9/2021</a:t>
            </a:fld>
            <a:endParaRPr lang="es-EC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2ECF-044E-4FC5-A133-7B6F06040528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549391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2674-52D3-4F0D-8CB7-1BF67C24BCAA}" type="datetimeFigureOut">
              <a:rPr lang="es-EC" smtClean="0"/>
              <a:pPr/>
              <a:t>13/9/2021</a:t>
            </a:fld>
            <a:endParaRPr lang="es-EC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2ECF-044E-4FC5-A133-7B6F06040528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069076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2674-52D3-4F0D-8CB7-1BF67C24BCAA}" type="datetimeFigureOut">
              <a:rPr lang="es-EC" smtClean="0"/>
              <a:pPr/>
              <a:t>13/9/2021</a:t>
            </a:fld>
            <a:endParaRPr lang="es-EC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2ECF-044E-4FC5-A133-7B6F06040528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912363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2674-52D3-4F0D-8CB7-1BF67C24BCAA}" type="datetimeFigureOut">
              <a:rPr lang="es-EC" smtClean="0"/>
              <a:pPr/>
              <a:t>13/9/2021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2ECF-044E-4FC5-A133-7B6F06040528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16088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2674-52D3-4F0D-8CB7-1BF67C24BCAA}" type="datetimeFigureOut">
              <a:rPr lang="es-EC" smtClean="0"/>
              <a:pPr/>
              <a:t>13/9/2021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2ECF-044E-4FC5-A133-7B6F06040528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49946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132674-52D3-4F0D-8CB7-1BF67C24BCAA}" type="datetimeFigureOut">
              <a:rPr lang="es-EC" smtClean="0"/>
              <a:pPr/>
              <a:t>13/9/2021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12ECF-044E-4FC5-A133-7B6F06040528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87350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C403710B-6600-A746-AAFF-EEF90F228C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214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6AB5DBC1-7290-EE4C-9E66-803A99EBE9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297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6F13B1AE-4818-D445-8BFA-EDBE58178E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279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48CDBB46-0720-3C4D-B870-414BF94C83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87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D9DE0425-D662-2642-940C-30976F80E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15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BBBE3428-9F61-3244-B31F-9EA11ED8BC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51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ACB3C756-DFE5-DF47-9C95-56CE610C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53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B45417DB-86B2-7340-AF84-2388CFB0E2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87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AFC742E7-60AD-6D4E-948A-1842119D9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314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2053EA8E-CFCB-B24D-B9F6-7ABBBF5D2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61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89DB4A8B-DE6C-8B4E-A334-016D81AC6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70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511EF35D-3F45-1748-BB26-404C3BEA15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09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D90652F4-1DB2-FF4C-9357-D22E42FE0C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51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0DA1D4AB-AD4F-1744-8AEE-5E3B451C72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74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020C0F5F-06A2-3245-B0E6-30FCCAC45A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06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0</Words>
  <Application>Microsoft Office PowerPoint</Application>
  <PresentationFormat>Panorámica</PresentationFormat>
  <Paragraphs>0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>Hewlett-Packard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Paola Apolo</dc:creator>
  <cp:keywords/>
  <dc:description/>
  <cp:lastModifiedBy>HP</cp:lastModifiedBy>
  <cp:revision>49</cp:revision>
  <dcterms:created xsi:type="dcterms:W3CDTF">2016-06-07T16:39:53Z</dcterms:created>
  <dcterms:modified xsi:type="dcterms:W3CDTF">2021-09-14T02:06:23Z</dcterms:modified>
  <cp:category/>
</cp:coreProperties>
</file>