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00FF"/>
    <a:srgbClr val="CC0000"/>
    <a:srgbClr val="1781D9"/>
    <a:srgbClr val="FF3300"/>
    <a:srgbClr val="006699"/>
    <a:srgbClr val="9E0647"/>
    <a:srgbClr val="3104A0"/>
    <a:srgbClr val="007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2674-52D3-4F0D-8CB7-1BF67C24BCAA}" type="datetimeFigureOut">
              <a:rPr lang="es-EC" smtClean="0"/>
              <a:pPr/>
              <a:t>13/9/2021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2ECF-044E-4FC5-A133-7B6F0604052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254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2674-52D3-4F0D-8CB7-1BF67C24BCAA}" type="datetimeFigureOut">
              <a:rPr lang="es-EC" smtClean="0"/>
              <a:pPr/>
              <a:t>13/9/2021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2ECF-044E-4FC5-A133-7B6F0604052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7383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2674-52D3-4F0D-8CB7-1BF67C24BCAA}" type="datetimeFigureOut">
              <a:rPr lang="es-EC" smtClean="0"/>
              <a:pPr/>
              <a:t>13/9/2021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2ECF-044E-4FC5-A133-7B6F0604052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3888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2674-52D3-4F0D-8CB7-1BF67C24BCAA}" type="datetimeFigureOut">
              <a:rPr lang="es-EC" smtClean="0"/>
              <a:pPr/>
              <a:t>13/9/2021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2ECF-044E-4FC5-A133-7B6F0604052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469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2674-52D3-4F0D-8CB7-1BF67C24BCAA}" type="datetimeFigureOut">
              <a:rPr lang="es-EC" smtClean="0"/>
              <a:pPr/>
              <a:t>13/9/2021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2ECF-044E-4FC5-A133-7B6F0604052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2275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2674-52D3-4F0D-8CB7-1BF67C24BCAA}" type="datetimeFigureOut">
              <a:rPr lang="es-EC" smtClean="0"/>
              <a:pPr/>
              <a:t>13/9/2021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2ECF-044E-4FC5-A133-7B6F0604052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6715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2674-52D3-4F0D-8CB7-1BF67C24BCAA}" type="datetimeFigureOut">
              <a:rPr lang="es-EC" smtClean="0"/>
              <a:pPr/>
              <a:t>13/9/2021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2ECF-044E-4FC5-A133-7B6F0604052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4939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2674-52D3-4F0D-8CB7-1BF67C24BCAA}" type="datetimeFigureOut">
              <a:rPr lang="es-EC" smtClean="0"/>
              <a:pPr/>
              <a:t>13/9/2021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2ECF-044E-4FC5-A133-7B6F0604052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6907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2674-52D3-4F0D-8CB7-1BF67C24BCAA}" type="datetimeFigureOut">
              <a:rPr lang="es-EC" smtClean="0"/>
              <a:pPr/>
              <a:t>13/9/2021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2ECF-044E-4FC5-A133-7B6F0604052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1236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2674-52D3-4F0D-8CB7-1BF67C24BCAA}" type="datetimeFigureOut">
              <a:rPr lang="es-EC" smtClean="0"/>
              <a:pPr/>
              <a:t>13/9/2021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2ECF-044E-4FC5-A133-7B6F0604052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6088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2674-52D3-4F0D-8CB7-1BF67C24BCAA}" type="datetimeFigureOut">
              <a:rPr lang="es-EC" smtClean="0"/>
              <a:pPr/>
              <a:t>13/9/2021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2ECF-044E-4FC5-A133-7B6F0604052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9946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32674-52D3-4F0D-8CB7-1BF67C24BCAA}" type="datetimeFigureOut">
              <a:rPr lang="es-EC" smtClean="0"/>
              <a:pPr/>
              <a:t>13/9/2021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12ECF-044E-4FC5-A133-7B6F0604052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8735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403710B-6600-A746-AAFF-EEF90F228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1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AB5DBC1-7290-EE4C-9E66-803A99EBE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F13B1AE-4818-D445-8BFA-EDBE58178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7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8CDBB46-0720-3C4D-B870-414BF94C8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7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9DE0425-D662-2642-940C-30976F80E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5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BBE3428-9F61-3244-B31F-9EA11ED8B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1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CB3C756-DFE5-DF47-9C95-56CE610C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3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45417DB-86B2-7340-AF84-2388CFB0E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7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FC742E7-60AD-6D4E-948A-1842119D9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1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053EA8E-CFCB-B24D-B9F6-7ABBBF5D2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1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9DB4A8B-DE6C-8B4E-A334-016D81AC6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0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11EF35D-3F45-1748-BB26-404C3BEA1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9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90652F4-1DB2-FF4C-9357-D22E42FE0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DA1D4AB-AD4F-1744-8AEE-5E3B451C7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4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20C0F5F-06A2-3245-B0E6-30FCCAC45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6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0</Words>
  <Application>Microsoft Office PowerPoint</Application>
  <PresentationFormat>Panorámica</PresentationFormat>
  <Paragraphs>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>Hewlett-Packard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Paola Apolo</dc:creator>
  <cp:keywords/>
  <dc:description/>
  <cp:lastModifiedBy>HP</cp:lastModifiedBy>
  <cp:revision>49</cp:revision>
  <dcterms:created xsi:type="dcterms:W3CDTF">2016-06-07T16:39:53Z</dcterms:created>
  <dcterms:modified xsi:type="dcterms:W3CDTF">2021-09-14T02:06:23Z</dcterms:modified>
  <cp:category/>
</cp:coreProperties>
</file>