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7" r:id="rId3"/>
    <p:sldId id="258" r:id="rId4"/>
    <p:sldId id="262" r:id="rId5"/>
    <p:sldId id="264" r:id="rId6"/>
    <p:sldId id="265" r:id="rId7"/>
    <p:sldId id="263" r:id="rId8"/>
    <p:sldId id="266" r:id="rId9"/>
    <p:sldId id="267" r:id="rId10"/>
    <p:sldId id="268" r:id="rId11"/>
    <p:sldId id="269" r:id="rId12"/>
    <p:sldId id="270" r:id="rId13"/>
    <p:sldId id="273" r:id="rId14"/>
    <p:sldId id="271" r:id="rId15"/>
    <p:sldId id="272" r:id="rId16"/>
  </p:sldIdLst>
  <p:sldSz cx="12192000" cy="6858000"/>
  <p:notesSz cx="6858000" cy="9144000"/>
  <p:defaultTextStyle>
    <a:defPPr>
      <a:defRPr lang="es-EC"/>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20" autoAdjust="0"/>
    <p:restoredTop sz="94660"/>
  </p:normalViewPr>
  <p:slideViewPr>
    <p:cSldViewPr snapToGrid="0">
      <p:cViewPr varScale="1">
        <p:scale>
          <a:sx n="74" d="100"/>
          <a:sy n="74" d="100"/>
        </p:scale>
        <p:origin x="37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303620CB-529F-4BF5-B367-96D33E2CD028}" type="datetimeFigureOut">
              <a:rPr lang="es-EC" smtClean="0"/>
              <a:t>13/9/2021</a:t>
            </a:fld>
            <a:endParaRPr lang="es-EC"/>
          </a:p>
        </p:txBody>
      </p:sp>
      <p:sp>
        <p:nvSpPr>
          <p:cNvPr id="5" name="Footer Placeholder 4"/>
          <p:cNvSpPr>
            <a:spLocks noGrp="1"/>
          </p:cNvSpPr>
          <p:nvPr>
            <p:ph type="ftr" sz="quarter" idx="11"/>
          </p:nvPr>
        </p:nvSpPr>
        <p:spPr>
          <a:xfrm>
            <a:off x="5332412" y="5883275"/>
            <a:ext cx="4324044" cy="365125"/>
          </a:xfrm>
        </p:spPr>
        <p:txBody>
          <a:bodyPr/>
          <a:lstStyle/>
          <a:p>
            <a:endParaRPr lang="es-EC"/>
          </a:p>
        </p:txBody>
      </p:sp>
      <p:sp>
        <p:nvSpPr>
          <p:cNvPr id="6" name="Slide Number Placeholder 5"/>
          <p:cNvSpPr>
            <a:spLocks noGrp="1"/>
          </p:cNvSpPr>
          <p:nvPr>
            <p:ph type="sldNum" sz="quarter" idx="12"/>
          </p:nvPr>
        </p:nvSpPr>
        <p:spPr/>
        <p:txBody>
          <a:bodyPr/>
          <a:lstStyle/>
          <a:p>
            <a:fld id="{01245F0A-C1E0-44D5-AA66-C63F239A0C54}" type="slidenum">
              <a:rPr lang="es-EC" smtClean="0"/>
              <a:t>‹Nº›</a:t>
            </a:fld>
            <a:endParaRPr lang="es-EC"/>
          </a:p>
        </p:txBody>
      </p:sp>
    </p:spTree>
    <p:extLst>
      <p:ext uri="{BB962C8B-B14F-4D97-AF65-F5344CB8AC3E}">
        <p14:creationId xmlns:p14="http://schemas.microsoft.com/office/powerpoint/2010/main" val="30806505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Date Placeholder 4"/>
          <p:cNvSpPr>
            <a:spLocks noGrp="1"/>
          </p:cNvSpPr>
          <p:nvPr>
            <p:ph type="dt" sz="half" idx="10"/>
          </p:nvPr>
        </p:nvSpPr>
        <p:spPr/>
        <p:txBody>
          <a:bodyPr/>
          <a:lstStyle/>
          <a:p>
            <a:fld id="{303620CB-529F-4BF5-B367-96D33E2CD028}" type="datetimeFigureOut">
              <a:rPr lang="es-EC" smtClean="0"/>
              <a:t>13/9/2021</a:t>
            </a:fld>
            <a:endParaRPr lang="es-EC"/>
          </a:p>
        </p:txBody>
      </p:sp>
      <p:sp>
        <p:nvSpPr>
          <p:cNvPr id="6" name="Footer Placeholder 5"/>
          <p:cNvSpPr>
            <a:spLocks noGrp="1"/>
          </p:cNvSpPr>
          <p:nvPr>
            <p:ph type="ftr" sz="quarter" idx="11"/>
          </p:nvPr>
        </p:nvSpPr>
        <p:spPr/>
        <p:txBody>
          <a:bodyPr/>
          <a:lstStyle/>
          <a:p>
            <a:endParaRPr lang="es-EC"/>
          </a:p>
        </p:txBody>
      </p:sp>
      <p:sp>
        <p:nvSpPr>
          <p:cNvPr id="7" name="Slide Number Placeholder 6"/>
          <p:cNvSpPr>
            <a:spLocks noGrp="1"/>
          </p:cNvSpPr>
          <p:nvPr>
            <p:ph type="sldNum" sz="quarter" idx="12"/>
          </p:nvPr>
        </p:nvSpPr>
        <p:spPr/>
        <p:txBody>
          <a:bodyPr/>
          <a:lstStyle/>
          <a:p>
            <a:fld id="{01245F0A-C1E0-44D5-AA66-C63F239A0C54}" type="slidenum">
              <a:rPr lang="es-EC" smtClean="0"/>
              <a:t>‹Nº›</a:t>
            </a:fld>
            <a:endParaRPr lang="es-EC"/>
          </a:p>
        </p:txBody>
      </p:sp>
    </p:spTree>
    <p:extLst>
      <p:ext uri="{BB962C8B-B14F-4D97-AF65-F5344CB8AC3E}">
        <p14:creationId xmlns:p14="http://schemas.microsoft.com/office/powerpoint/2010/main" val="11603929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303620CB-529F-4BF5-B367-96D33E2CD028}" type="datetimeFigureOut">
              <a:rPr lang="es-EC" smtClean="0"/>
              <a:t>13/9/2021</a:t>
            </a:fld>
            <a:endParaRPr lang="es-EC"/>
          </a:p>
        </p:txBody>
      </p:sp>
      <p:sp>
        <p:nvSpPr>
          <p:cNvPr id="5" name="Footer Placeholder 4"/>
          <p:cNvSpPr>
            <a:spLocks noGrp="1"/>
          </p:cNvSpPr>
          <p:nvPr>
            <p:ph type="ftr" sz="quarter" idx="11"/>
          </p:nvPr>
        </p:nvSpPr>
        <p:spPr/>
        <p:txBody>
          <a:bodyPr/>
          <a:lstStyle/>
          <a:p>
            <a:endParaRPr lang="es-EC"/>
          </a:p>
        </p:txBody>
      </p:sp>
      <p:sp>
        <p:nvSpPr>
          <p:cNvPr id="6" name="Slide Number Placeholder 5"/>
          <p:cNvSpPr>
            <a:spLocks noGrp="1"/>
          </p:cNvSpPr>
          <p:nvPr>
            <p:ph type="sldNum" sz="quarter" idx="12"/>
          </p:nvPr>
        </p:nvSpPr>
        <p:spPr/>
        <p:txBody>
          <a:bodyPr/>
          <a:lstStyle/>
          <a:p>
            <a:fld id="{01245F0A-C1E0-44D5-AA66-C63F239A0C54}" type="slidenum">
              <a:rPr lang="es-EC" smtClean="0"/>
              <a:t>‹Nº›</a:t>
            </a:fld>
            <a:endParaRPr lang="es-EC"/>
          </a:p>
        </p:txBody>
      </p:sp>
    </p:spTree>
    <p:extLst>
      <p:ext uri="{BB962C8B-B14F-4D97-AF65-F5344CB8AC3E}">
        <p14:creationId xmlns:p14="http://schemas.microsoft.com/office/powerpoint/2010/main" val="39364429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s-ES"/>
              <a:t>Haga clic para modificar el estilo de título del patrón</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el estilo de texto del patrón</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303620CB-529F-4BF5-B367-96D33E2CD028}" type="datetimeFigureOut">
              <a:rPr lang="es-EC" smtClean="0"/>
              <a:t>13/9/2021</a:t>
            </a:fld>
            <a:endParaRPr lang="es-EC"/>
          </a:p>
        </p:txBody>
      </p:sp>
      <p:sp>
        <p:nvSpPr>
          <p:cNvPr id="5" name="Footer Placeholder 4"/>
          <p:cNvSpPr>
            <a:spLocks noGrp="1"/>
          </p:cNvSpPr>
          <p:nvPr>
            <p:ph type="ftr" sz="quarter" idx="11"/>
          </p:nvPr>
        </p:nvSpPr>
        <p:spPr/>
        <p:txBody>
          <a:bodyPr/>
          <a:lstStyle/>
          <a:p>
            <a:endParaRPr lang="es-EC"/>
          </a:p>
        </p:txBody>
      </p:sp>
      <p:sp>
        <p:nvSpPr>
          <p:cNvPr id="6" name="Slide Number Placeholder 5"/>
          <p:cNvSpPr>
            <a:spLocks noGrp="1"/>
          </p:cNvSpPr>
          <p:nvPr>
            <p:ph type="sldNum" sz="quarter" idx="12"/>
          </p:nvPr>
        </p:nvSpPr>
        <p:spPr/>
        <p:txBody>
          <a:bodyPr/>
          <a:lstStyle/>
          <a:p>
            <a:fld id="{01245F0A-C1E0-44D5-AA66-C63F239A0C54}" type="slidenum">
              <a:rPr lang="es-EC" smtClean="0"/>
              <a:t>‹Nº›</a:t>
            </a:fld>
            <a:endParaRPr lang="es-EC"/>
          </a:p>
        </p:txBody>
      </p:sp>
    </p:spTree>
    <p:extLst>
      <p:ext uri="{BB962C8B-B14F-4D97-AF65-F5344CB8AC3E}">
        <p14:creationId xmlns:p14="http://schemas.microsoft.com/office/powerpoint/2010/main" val="324467531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303620CB-529F-4BF5-B367-96D33E2CD028}" type="datetimeFigureOut">
              <a:rPr lang="es-EC" smtClean="0"/>
              <a:t>13/9/2021</a:t>
            </a:fld>
            <a:endParaRPr lang="es-EC"/>
          </a:p>
        </p:txBody>
      </p:sp>
      <p:sp>
        <p:nvSpPr>
          <p:cNvPr id="5" name="Footer Placeholder 4"/>
          <p:cNvSpPr>
            <a:spLocks noGrp="1"/>
          </p:cNvSpPr>
          <p:nvPr>
            <p:ph type="ftr" sz="quarter" idx="11"/>
          </p:nvPr>
        </p:nvSpPr>
        <p:spPr/>
        <p:txBody>
          <a:bodyPr/>
          <a:lstStyle/>
          <a:p>
            <a:endParaRPr lang="es-EC"/>
          </a:p>
        </p:txBody>
      </p:sp>
      <p:sp>
        <p:nvSpPr>
          <p:cNvPr id="6" name="Slide Number Placeholder 5"/>
          <p:cNvSpPr>
            <a:spLocks noGrp="1"/>
          </p:cNvSpPr>
          <p:nvPr>
            <p:ph type="sldNum" sz="quarter" idx="12"/>
          </p:nvPr>
        </p:nvSpPr>
        <p:spPr/>
        <p:txBody>
          <a:bodyPr/>
          <a:lstStyle/>
          <a:p>
            <a:fld id="{01245F0A-C1E0-44D5-AA66-C63F239A0C54}" type="slidenum">
              <a:rPr lang="es-EC" smtClean="0"/>
              <a:t>‹Nº›</a:t>
            </a:fld>
            <a:endParaRPr lang="es-EC"/>
          </a:p>
        </p:txBody>
      </p:sp>
    </p:spTree>
    <p:extLst>
      <p:ext uri="{BB962C8B-B14F-4D97-AF65-F5344CB8AC3E}">
        <p14:creationId xmlns:p14="http://schemas.microsoft.com/office/powerpoint/2010/main" val="233130065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s-ES"/>
              <a:t>Haga clic para modificar el estilo de título del patrón</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s-ES"/>
              <a:t>Haga clic para modificar el estilo de texto del patrón</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303620CB-529F-4BF5-B367-96D33E2CD028}" type="datetimeFigureOut">
              <a:rPr lang="es-EC" smtClean="0"/>
              <a:t>13/9/2021</a:t>
            </a:fld>
            <a:endParaRPr lang="es-EC"/>
          </a:p>
        </p:txBody>
      </p:sp>
      <p:sp>
        <p:nvSpPr>
          <p:cNvPr id="5" name="Footer Placeholder 4"/>
          <p:cNvSpPr>
            <a:spLocks noGrp="1"/>
          </p:cNvSpPr>
          <p:nvPr>
            <p:ph type="ftr" sz="quarter" idx="11"/>
          </p:nvPr>
        </p:nvSpPr>
        <p:spPr/>
        <p:txBody>
          <a:bodyPr/>
          <a:lstStyle/>
          <a:p>
            <a:endParaRPr lang="es-EC"/>
          </a:p>
        </p:txBody>
      </p:sp>
      <p:sp>
        <p:nvSpPr>
          <p:cNvPr id="6" name="Slide Number Placeholder 5"/>
          <p:cNvSpPr>
            <a:spLocks noGrp="1"/>
          </p:cNvSpPr>
          <p:nvPr>
            <p:ph type="sldNum" sz="quarter" idx="12"/>
          </p:nvPr>
        </p:nvSpPr>
        <p:spPr/>
        <p:txBody>
          <a:bodyPr/>
          <a:lstStyle/>
          <a:p>
            <a:fld id="{01245F0A-C1E0-44D5-AA66-C63F239A0C54}" type="slidenum">
              <a:rPr lang="es-EC" smtClean="0"/>
              <a:t>‹Nº›</a:t>
            </a:fld>
            <a:endParaRPr lang="es-EC"/>
          </a:p>
        </p:txBody>
      </p:sp>
    </p:spTree>
    <p:extLst>
      <p:ext uri="{BB962C8B-B14F-4D97-AF65-F5344CB8AC3E}">
        <p14:creationId xmlns:p14="http://schemas.microsoft.com/office/powerpoint/2010/main" val="355629217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s-ES"/>
              <a:t>Haga clic para modificar el estilo de título del patrón</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s-ES"/>
              <a:t>Haga clic para modificar el estilo de texto del patrón</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303620CB-529F-4BF5-B367-96D33E2CD028}" type="datetimeFigureOut">
              <a:rPr lang="es-EC" smtClean="0"/>
              <a:t>13/9/2021</a:t>
            </a:fld>
            <a:endParaRPr lang="es-EC"/>
          </a:p>
        </p:txBody>
      </p:sp>
      <p:sp>
        <p:nvSpPr>
          <p:cNvPr id="5" name="Footer Placeholder 4"/>
          <p:cNvSpPr>
            <a:spLocks noGrp="1"/>
          </p:cNvSpPr>
          <p:nvPr>
            <p:ph type="ftr" sz="quarter" idx="11"/>
          </p:nvPr>
        </p:nvSpPr>
        <p:spPr/>
        <p:txBody>
          <a:bodyPr/>
          <a:lstStyle/>
          <a:p>
            <a:endParaRPr lang="es-EC"/>
          </a:p>
        </p:txBody>
      </p:sp>
      <p:sp>
        <p:nvSpPr>
          <p:cNvPr id="6" name="Slide Number Placeholder 5"/>
          <p:cNvSpPr>
            <a:spLocks noGrp="1"/>
          </p:cNvSpPr>
          <p:nvPr>
            <p:ph type="sldNum" sz="quarter" idx="12"/>
          </p:nvPr>
        </p:nvSpPr>
        <p:spPr/>
        <p:txBody>
          <a:bodyPr/>
          <a:lstStyle/>
          <a:p>
            <a:fld id="{01245F0A-C1E0-44D5-AA66-C63F239A0C54}" type="slidenum">
              <a:rPr lang="es-EC" smtClean="0"/>
              <a:t>‹Nº›</a:t>
            </a:fld>
            <a:endParaRPr lang="es-EC"/>
          </a:p>
        </p:txBody>
      </p:sp>
    </p:spTree>
    <p:extLst>
      <p:ext uri="{BB962C8B-B14F-4D97-AF65-F5344CB8AC3E}">
        <p14:creationId xmlns:p14="http://schemas.microsoft.com/office/powerpoint/2010/main" val="210026256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303620CB-529F-4BF5-B367-96D33E2CD028}" type="datetimeFigureOut">
              <a:rPr lang="es-EC" smtClean="0"/>
              <a:t>13/9/2021</a:t>
            </a:fld>
            <a:endParaRPr lang="es-EC"/>
          </a:p>
        </p:txBody>
      </p:sp>
      <p:sp>
        <p:nvSpPr>
          <p:cNvPr id="5" name="Footer Placeholder 4"/>
          <p:cNvSpPr>
            <a:spLocks noGrp="1"/>
          </p:cNvSpPr>
          <p:nvPr>
            <p:ph type="ftr" sz="quarter" idx="11"/>
          </p:nvPr>
        </p:nvSpPr>
        <p:spPr/>
        <p:txBody>
          <a:bodyPr/>
          <a:lstStyle/>
          <a:p>
            <a:endParaRPr lang="es-EC"/>
          </a:p>
        </p:txBody>
      </p:sp>
      <p:sp>
        <p:nvSpPr>
          <p:cNvPr id="6" name="Slide Number Placeholder 5"/>
          <p:cNvSpPr>
            <a:spLocks noGrp="1"/>
          </p:cNvSpPr>
          <p:nvPr>
            <p:ph type="sldNum" sz="quarter" idx="12"/>
          </p:nvPr>
        </p:nvSpPr>
        <p:spPr/>
        <p:txBody>
          <a:bodyPr/>
          <a:lstStyle/>
          <a:p>
            <a:fld id="{01245F0A-C1E0-44D5-AA66-C63F239A0C54}" type="slidenum">
              <a:rPr lang="es-EC" smtClean="0"/>
              <a:t>‹Nº›</a:t>
            </a:fld>
            <a:endParaRPr lang="es-EC"/>
          </a:p>
        </p:txBody>
      </p:sp>
    </p:spTree>
    <p:extLst>
      <p:ext uri="{BB962C8B-B14F-4D97-AF65-F5344CB8AC3E}">
        <p14:creationId xmlns:p14="http://schemas.microsoft.com/office/powerpoint/2010/main" val="286674816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303620CB-529F-4BF5-B367-96D33E2CD028}" type="datetimeFigureOut">
              <a:rPr lang="es-EC" smtClean="0"/>
              <a:t>13/9/2021</a:t>
            </a:fld>
            <a:endParaRPr lang="es-EC"/>
          </a:p>
        </p:txBody>
      </p:sp>
      <p:sp>
        <p:nvSpPr>
          <p:cNvPr id="5" name="Footer Placeholder 4"/>
          <p:cNvSpPr>
            <a:spLocks noGrp="1"/>
          </p:cNvSpPr>
          <p:nvPr>
            <p:ph type="ftr" sz="quarter" idx="11"/>
          </p:nvPr>
        </p:nvSpPr>
        <p:spPr/>
        <p:txBody>
          <a:bodyPr/>
          <a:lstStyle/>
          <a:p>
            <a:endParaRPr lang="es-EC"/>
          </a:p>
        </p:txBody>
      </p:sp>
      <p:sp>
        <p:nvSpPr>
          <p:cNvPr id="6" name="Slide Number Placeholder 5"/>
          <p:cNvSpPr>
            <a:spLocks noGrp="1"/>
          </p:cNvSpPr>
          <p:nvPr>
            <p:ph type="sldNum" sz="quarter" idx="12"/>
          </p:nvPr>
        </p:nvSpPr>
        <p:spPr/>
        <p:txBody>
          <a:bodyPr/>
          <a:lstStyle/>
          <a:p>
            <a:fld id="{01245F0A-C1E0-44D5-AA66-C63F239A0C54}" type="slidenum">
              <a:rPr lang="es-EC" smtClean="0"/>
              <a:t>‹Nº›</a:t>
            </a:fld>
            <a:endParaRPr lang="es-EC"/>
          </a:p>
        </p:txBody>
      </p:sp>
    </p:spTree>
    <p:extLst>
      <p:ext uri="{BB962C8B-B14F-4D97-AF65-F5344CB8AC3E}">
        <p14:creationId xmlns:p14="http://schemas.microsoft.com/office/powerpoint/2010/main" val="27564041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nchor="ctr"/>
          <a:lstStyle>
            <a:lvl1pPr>
              <a:buClr>
                <a:schemeClr val="accent1">
                  <a:lumMod val="75000"/>
                </a:schemeClr>
              </a:buClr>
              <a:defRPr/>
            </a:lvl1pPr>
            <a:lvl2pPr>
              <a:buClr>
                <a:schemeClr val="accent1">
                  <a:lumMod val="75000"/>
                </a:schemeClr>
              </a:buClr>
              <a:defRPr/>
            </a:lvl2pPr>
            <a:lvl3pPr>
              <a:buClr>
                <a:schemeClr val="accent1">
                  <a:lumMod val="75000"/>
                </a:schemeClr>
              </a:buClr>
              <a:defRPr/>
            </a:lvl3pPr>
            <a:lvl4pPr>
              <a:buClr>
                <a:schemeClr val="accent1">
                  <a:lumMod val="75000"/>
                </a:schemeClr>
              </a:buClr>
              <a:defRPr/>
            </a:lvl4pPr>
            <a:lvl5pPr>
              <a:buClr>
                <a:schemeClr val="accent1">
                  <a:lumMod val="75000"/>
                </a:schemeClr>
              </a:buClr>
              <a:defRPr/>
            </a:lvl5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303620CB-529F-4BF5-B367-96D33E2CD028}" type="datetimeFigureOut">
              <a:rPr lang="es-EC" smtClean="0"/>
              <a:t>13/9/2021</a:t>
            </a:fld>
            <a:endParaRPr lang="es-EC"/>
          </a:p>
        </p:txBody>
      </p:sp>
      <p:sp>
        <p:nvSpPr>
          <p:cNvPr id="5" name="Footer Placeholder 4"/>
          <p:cNvSpPr>
            <a:spLocks noGrp="1"/>
          </p:cNvSpPr>
          <p:nvPr>
            <p:ph type="ftr" sz="quarter" idx="11"/>
          </p:nvPr>
        </p:nvSpPr>
        <p:spPr/>
        <p:txBody>
          <a:bodyPr/>
          <a:lstStyle/>
          <a:p>
            <a:endParaRPr lang="es-EC"/>
          </a:p>
        </p:txBody>
      </p:sp>
      <p:sp>
        <p:nvSpPr>
          <p:cNvPr id="6" name="Slide Number Placeholder 5"/>
          <p:cNvSpPr>
            <a:spLocks noGrp="1"/>
          </p:cNvSpPr>
          <p:nvPr>
            <p:ph type="sldNum" sz="quarter" idx="12"/>
          </p:nvPr>
        </p:nvSpPr>
        <p:spPr>
          <a:xfrm>
            <a:off x="10951856" y="5867131"/>
            <a:ext cx="551167" cy="365125"/>
          </a:xfrm>
        </p:spPr>
        <p:txBody>
          <a:bodyPr/>
          <a:lstStyle/>
          <a:p>
            <a:fld id="{01245F0A-C1E0-44D5-AA66-C63F239A0C54}" type="slidenum">
              <a:rPr lang="es-EC" smtClean="0"/>
              <a:t>‹Nº›</a:t>
            </a:fld>
            <a:endParaRPr lang="es-EC"/>
          </a:p>
        </p:txBody>
      </p:sp>
    </p:spTree>
    <p:extLst>
      <p:ext uri="{BB962C8B-B14F-4D97-AF65-F5344CB8AC3E}">
        <p14:creationId xmlns:p14="http://schemas.microsoft.com/office/powerpoint/2010/main" val="40693394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303620CB-529F-4BF5-B367-96D33E2CD028}" type="datetimeFigureOut">
              <a:rPr lang="es-EC" smtClean="0"/>
              <a:t>13/9/2021</a:t>
            </a:fld>
            <a:endParaRPr lang="es-EC"/>
          </a:p>
        </p:txBody>
      </p:sp>
      <p:sp>
        <p:nvSpPr>
          <p:cNvPr id="5" name="Footer Placeholder 4"/>
          <p:cNvSpPr>
            <a:spLocks noGrp="1"/>
          </p:cNvSpPr>
          <p:nvPr>
            <p:ph type="ftr" sz="quarter" idx="11"/>
          </p:nvPr>
        </p:nvSpPr>
        <p:spPr/>
        <p:txBody>
          <a:bodyPr/>
          <a:lstStyle/>
          <a:p>
            <a:endParaRPr lang="es-EC"/>
          </a:p>
        </p:txBody>
      </p:sp>
      <p:sp>
        <p:nvSpPr>
          <p:cNvPr id="6" name="Slide Number Placeholder 5"/>
          <p:cNvSpPr>
            <a:spLocks noGrp="1"/>
          </p:cNvSpPr>
          <p:nvPr>
            <p:ph type="sldNum" sz="quarter" idx="12"/>
          </p:nvPr>
        </p:nvSpPr>
        <p:spPr/>
        <p:txBody>
          <a:bodyPr/>
          <a:lstStyle/>
          <a:p>
            <a:fld id="{01245F0A-C1E0-44D5-AA66-C63F239A0C54}" type="slidenum">
              <a:rPr lang="es-EC" smtClean="0"/>
              <a:t>‹Nº›</a:t>
            </a:fld>
            <a:endParaRPr lang="es-EC"/>
          </a:p>
        </p:txBody>
      </p:sp>
    </p:spTree>
    <p:extLst>
      <p:ext uri="{BB962C8B-B14F-4D97-AF65-F5344CB8AC3E}">
        <p14:creationId xmlns:p14="http://schemas.microsoft.com/office/powerpoint/2010/main" val="38223864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buClr>
                <a:schemeClr val="accent1">
                  <a:lumMod val="75000"/>
                </a:schemeClr>
              </a:buClr>
              <a:defRPr sz="1800"/>
            </a:lvl1pPr>
            <a:lvl2pPr>
              <a:buClr>
                <a:schemeClr val="accent1">
                  <a:lumMod val="75000"/>
                </a:schemeClr>
              </a:buClr>
              <a:defRPr sz="1600"/>
            </a:lvl2pPr>
            <a:lvl3pPr>
              <a:buClr>
                <a:schemeClr val="accent1">
                  <a:lumMod val="75000"/>
                </a:schemeClr>
              </a:buClr>
              <a:defRPr sz="1400"/>
            </a:lvl3pPr>
            <a:lvl4pPr>
              <a:buClr>
                <a:schemeClr val="accent1">
                  <a:lumMod val="75000"/>
                </a:schemeClr>
              </a:buClr>
              <a:defRPr sz="1200"/>
            </a:lvl4pPr>
            <a:lvl5pPr>
              <a:buClr>
                <a:schemeClr val="accent1">
                  <a:lumMod val="75000"/>
                </a:schemeClr>
              </a:buClr>
              <a:defRPr sz="1200"/>
            </a:lvl5pPr>
            <a:lvl6pPr>
              <a:defRPr sz="1200"/>
            </a:lvl6pPr>
            <a:lvl7pPr>
              <a:defRPr sz="1200"/>
            </a:lvl7pPr>
            <a:lvl8pPr>
              <a:defRPr sz="1200"/>
            </a:lvl8pPr>
            <a:lvl9pPr>
              <a:defRPr sz="12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buClr>
                <a:schemeClr val="accent1">
                  <a:lumMod val="75000"/>
                </a:schemeClr>
              </a:buClr>
              <a:defRPr sz="1800"/>
            </a:lvl1pPr>
            <a:lvl2pPr>
              <a:buClr>
                <a:schemeClr val="accent1">
                  <a:lumMod val="75000"/>
                </a:schemeClr>
              </a:buClr>
              <a:defRPr sz="1600"/>
            </a:lvl2pPr>
            <a:lvl3pPr>
              <a:buClr>
                <a:schemeClr val="accent1">
                  <a:lumMod val="75000"/>
                </a:schemeClr>
              </a:buClr>
              <a:defRPr sz="1400"/>
            </a:lvl3pPr>
            <a:lvl4pPr>
              <a:buClr>
                <a:schemeClr val="accent1">
                  <a:lumMod val="75000"/>
                </a:schemeClr>
              </a:buClr>
              <a:defRPr sz="1200"/>
            </a:lvl4pPr>
            <a:lvl5pPr>
              <a:buClr>
                <a:schemeClr val="accent1">
                  <a:lumMod val="75000"/>
                </a:schemeClr>
              </a:buClr>
              <a:defRPr sz="1200"/>
            </a:lvl5pPr>
            <a:lvl6pPr>
              <a:defRPr sz="1200"/>
            </a:lvl6pPr>
            <a:lvl7pPr>
              <a:defRPr sz="1200"/>
            </a:lvl7pPr>
            <a:lvl8pPr>
              <a:defRPr sz="1200"/>
            </a:lvl8pPr>
            <a:lvl9pPr>
              <a:defRPr sz="12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303620CB-529F-4BF5-B367-96D33E2CD028}" type="datetimeFigureOut">
              <a:rPr lang="es-EC" smtClean="0"/>
              <a:t>13/9/2021</a:t>
            </a:fld>
            <a:endParaRPr lang="es-EC"/>
          </a:p>
        </p:txBody>
      </p:sp>
      <p:sp>
        <p:nvSpPr>
          <p:cNvPr id="6" name="Footer Placeholder 5"/>
          <p:cNvSpPr>
            <a:spLocks noGrp="1"/>
          </p:cNvSpPr>
          <p:nvPr>
            <p:ph type="ftr" sz="quarter" idx="11"/>
          </p:nvPr>
        </p:nvSpPr>
        <p:spPr/>
        <p:txBody>
          <a:bodyPr/>
          <a:lstStyle/>
          <a:p>
            <a:endParaRPr lang="es-EC"/>
          </a:p>
        </p:txBody>
      </p:sp>
      <p:sp>
        <p:nvSpPr>
          <p:cNvPr id="7" name="Slide Number Placeholder 6"/>
          <p:cNvSpPr>
            <a:spLocks noGrp="1"/>
          </p:cNvSpPr>
          <p:nvPr>
            <p:ph type="sldNum" sz="quarter" idx="12"/>
          </p:nvPr>
        </p:nvSpPr>
        <p:spPr/>
        <p:txBody>
          <a:bodyPr/>
          <a:lstStyle/>
          <a:p>
            <a:fld id="{01245F0A-C1E0-44D5-AA66-C63F239A0C54}" type="slidenum">
              <a:rPr lang="es-EC" smtClean="0"/>
              <a:t>‹Nº›</a:t>
            </a:fld>
            <a:endParaRPr lang="es-EC"/>
          </a:p>
        </p:txBody>
      </p:sp>
    </p:spTree>
    <p:extLst>
      <p:ext uri="{BB962C8B-B14F-4D97-AF65-F5344CB8AC3E}">
        <p14:creationId xmlns:p14="http://schemas.microsoft.com/office/powerpoint/2010/main" val="27251531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Content Placeholder 3"/>
          <p:cNvSpPr>
            <a:spLocks noGrp="1"/>
          </p:cNvSpPr>
          <p:nvPr>
            <p:ph sz="half" idx="2"/>
          </p:nvPr>
        </p:nvSpPr>
        <p:spPr>
          <a:xfrm>
            <a:off x="1484311" y="3335337"/>
            <a:ext cx="4895056" cy="2455862"/>
          </a:xfrm>
        </p:spPr>
        <p:txBody>
          <a:bodyPr anchor="t">
            <a:normAutofit/>
          </a:bodyPr>
          <a:lstStyle>
            <a:lvl1pPr>
              <a:buClr>
                <a:schemeClr val="accent1">
                  <a:lumMod val="75000"/>
                </a:schemeClr>
              </a:buClr>
              <a:defRPr sz="1800"/>
            </a:lvl1pPr>
            <a:lvl2pPr>
              <a:buClr>
                <a:schemeClr val="accent1">
                  <a:lumMod val="75000"/>
                </a:schemeClr>
              </a:buClr>
              <a:defRPr sz="1600"/>
            </a:lvl2pPr>
            <a:lvl3pPr>
              <a:buClr>
                <a:schemeClr val="accent1">
                  <a:lumMod val="75000"/>
                </a:schemeClr>
              </a:buClr>
              <a:defRPr sz="1400"/>
            </a:lvl3pPr>
            <a:lvl4pPr>
              <a:buClr>
                <a:schemeClr val="accent1">
                  <a:lumMod val="75000"/>
                </a:schemeClr>
              </a:buClr>
              <a:defRPr sz="1200"/>
            </a:lvl4pPr>
            <a:lvl5pPr>
              <a:buClr>
                <a:schemeClr val="accent1">
                  <a:lumMod val="75000"/>
                </a:schemeClr>
              </a:buClr>
              <a:defRPr sz="1200"/>
            </a:lvl5pPr>
            <a:lvl6pPr>
              <a:defRPr sz="1200"/>
            </a:lvl6pPr>
            <a:lvl7pPr>
              <a:defRPr sz="1200"/>
            </a:lvl7pPr>
            <a:lvl8pPr>
              <a:defRPr sz="1200"/>
            </a:lvl8pPr>
            <a:lvl9pPr>
              <a:defRPr sz="12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buClr>
                <a:schemeClr val="accent1">
                  <a:lumMod val="75000"/>
                </a:schemeClr>
              </a:buClr>
              <a:defRPr sz="1800"/>
            </a:lvl1pPr>
            <a:lvl2pPr>
              <a:buClr>
                <a:schemeClr val="accent1">
                  <a:lumMod val="75000"/>
                </a:schemeClr>
              </a:buClr>
              <a:defRPr sz="1600"/>
            </a:lvl2pPr>
            <a:lvl3pPr>
              <a:buClr>
                <a:schemeClr val="accent1">
                  <a:lumMod val="75000"/>
                </a:schemeClr>
              </a:buClr>
              <a:defRPr sz="1400"/>
            </a:lvl3pPr>
            <a:lvl4pPr>
              <a:buClr>
                <a:schemeClr val="accent1">
                  <a:lumMod val="75000"/>
                </a:schemeClr>
              </a:buClr>
              <a:defRPr sz="1200"/>
            </a:lvl4pPr>
            <a:lvl5pPr>
              <a:buClr>
                <a:schemeClr val="accent1">
                  <a:lumMod val="75000"/>
                </a:schemeClr>
              </a:buClr>
              <a:defRPr sz="1200"/>
            </a:lvl5pPr>
            <a:lvl6pPr>
              <a:defRPr sz="1200"/>
            </a:lvl6pPr>
            <a:lvl7pPr>
              <a:defRPr sz="1200"/>
            </a:lvl7pPr>
            <a:lvl8pPr>
              <a:defRPr sz="1200"/>
            </a:lvl8pPr>
            <a:lvl9pPr>
              <a:defRPr sz="12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303620CB-529F-4BF5-B367-96D33E2CD028}" type="datetimeFigureOut">
              <a:rPr lang="es-EC" smtClean="0"/>
              <a:t>13/9/2021</a:t>
            </a:fld>
            <a:endParaRPr lang="es-EC"/>
          </a:p>
        </p:txBody>
      </p:sp>
      <p:sp>
        <p:nvSpPr>
          <p:cNvPr id="8" name="Footer Placeholder 7"/>
          <p:cNvSpPr>
            <a:spLocks noGrp="1"/>
          </p:cNvSpPr>
          <p:nvPr>
            <p:ph type="ftr" sz="quarter" idx="11"/>
          </p:nvPr>
        </p:nvSpPr>
        <p:spPr/>
        <p:txBody>
          <a:bodyPr/>
          <a:lstStyle/>
          <a:p>
            <a:endParaRPr lang="es-EC"/>
          </a:p>
        </p:txBody>
      </p:sp>
      <p:sp>
        <p:nvSpPr>
          <p:cNvPr id="9" name="Slide Number Placeholder 8"/>
          <p:cNvSpPr>
            <a:spLocks noGrp="1"/>
          </p:cNvSpPr>
          <p:nvPr>
            <p:ph type="sldNum" sz="quarter" idx="12"/>
          </p:nvPr>
        </p:nvSpPr>
        <p:spPr/>
        <p:txBody>
          <a:bodyPr/>
          <a:lstStyle/>
          <a:p>
            <a:fld id="{01245F0A-C1E0-44D5-AA66-C63F239A0C54}" type="slidenum">
              <a:rPr lang="es-EC" smtClean="0"/>
              <a:t>‹Nº›</a:t>
            </a:fld>
            <a:endParaRPr lang="es-EC"/>
          </a:p>
        </p:txBody>
      </p:sp>
    </p:spTree>
    <p:extLst>
      <p:ext uri="{BB962C8B-B14F-4D97-AF65-F5344CB8AC3E}">
        <p14:creationId xmlns:p14="http://schemas.microsoft.com/office/powerpoint/2010/main" val="299769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303620CB-529F-4BF5-B367-96D33E2CD028}" type="datetimeFigureOut">
              <a:rPr lang="es-EC" smtClean="0"/>
              <a:t>13/9/2021</a:t>
            </a:fld>
            <a:endParaRPr lang="es-EC"/>
          </a:p>
        </p:txBody>
      </p:sp>
      <p:sp>
        <p:nvSpPr>
          <p:cNvPr id="4" name="Footer Placeholder 3"/>
          <p:cNvSpPr>
            <a:spLocks noGrp="1"/>
          </p:cNvSpPr>
          <p:nvPr>
            <p:ph type="ftr" sz="quarter" idx="11"/>
          </p:nvPr>
        </p:nvSpPr>
        <p:spPr/>
        <p:txBody>
          <a:bodyPr/>
          <a:lstStyle/>
          <a:p>
            <a:endParaRPr lang="es-EC"/>
          </a:p>
        </p:txBody>
      </p:sp>
      <p:sp>
        <p:nvSpPr>
          <p:cNvPr id="5" name="Slide Number Placeholder 4"/>
          <p:cNvSpPr>
            <a:spLocks noGrp="1"/>
          </p:cNvSpPr>
          <p:nvPr>
            <p:ph type="sldNum" sz="quarter" idx="12"/>
          </p:nvPr>
        </p:nvSpPr>
        <p:spPr/>
        <p:txBody>
          <a:bodyPr/>
          <a:lstStyle/>
          <a:p>
            <a:fld id="{01245F0A-C1E0-44D5-AA66-C63F239A0C54}" type="slidenum">
              <a:rPr lang="es-EC" smtClean="0"/>
              <a:t>‹Nº›</a:t>
            </a:fld>
            <a:endParaRPr lang="es-EC"/>
          </a:p>
        </p:txBody>
      </p:sp>
    </p:spTree>
    <p:extLst>
      <p:ext uri="{BB962C8B-B14F-4D97-AF65-F5344CB8AC3E}">
        <p14:creationId xmlns:p14="http://schemas.microsoft.com/office/powerpoint/2010/main" val="42684490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03620CB-529F-4BF5-B367-96D33E2CD028}" type="datetimeFigureOut">
              <a:rPr lang="es-EC" smtClean="0"/>
              <a:t>13/9/2021</a:t>
            </a:fld>
            <a:endParaRPr lang="es-EC"/>
          </a:p>
        </p:txBody>
      </p:sp>
      <p:sp>
        <p:nvSpPr>
          <p:cNvPr id="3" name="Footer Placeholder 2"/>
          <p:cNvSpPr>
            <a:spLocks noGrp="1"/>
          </p:cNvSpPr>
          <p:nvPr>
            <p:ph type="ftr" sz="quarter" idx="11"/>
          </p:nvPr>
        </p:nvSpPr>
        <p:spPr/>
        <p:txBody>
          <a:bodyPr/>
          <a:lstStyle/>
          <a:p>
            <a:endParaRPr lang="es-EC"/>
          </a:p>
        </p:txBody>
      </p:sp>
      <p:sp>
        <p:nvSpPr>
          <p:cNvPr id="4" name="Slide Number Placeholder 3"/>
          <p:cNvSpPr>
            <a:spLocks noGrp="1"/>
          </p:cNvSpPr>
          <p:nvPr>
            <p:ph type="sldNum" sz="quarter" idx="12"/>
          </p:nvPr>
        </p:nvSpPr>
        <p:spPr/>
        <p:txBody>
          <a:bodyPr/>
          <a:lstStyle/>
          <a:p>
            <a:fld id="{01245F0A-C1E0-44D5-AA66-C63F239A0C54}" type="slidenum">
              <a:rPr lang="es-EC" smtClean="0"/>
              <a:t>‹Nº›</a:t>
            </a:fld>
            <a:endParaRPr lang="es-EC"/>
          </a:p>
        </p:txBody>
      </p:sp>
    </p:spTree>
    <p:extLst>
      <p:ext uri="{BB962C8B-B14F-4D97-AF65-F5344CB8AC3E}">
        <p14:creationId xmlns:p14="http://schemas.microsoft.com/office/powerpoint/2010/main" val="33624079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s-ES"/>
              <a:t>Haga clic para modificar el estilo de título del patrón</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Date Placeholder 4"/>
          <p:cNvSpPr>
            <a:spLocks noGrp="1"/>
          </p:cNvSpPr>
          <p:nvPr>
            <p:ph type="dt" sz="half" idx="10"/>
          </p:nvPr>
        </p:nvSpPr>
        <p:spPr/>
        <p:txBody>
          <a:bodyPr/>
          <a:lstStyle/>
          <a:p>
            <a:fld id="{303620CB-529F-4BF5-B367-96D33E2CD028}" type="datetimeFigureOut">
              <a:rPr lang="es-EC" smtClean="0"/>
              <a:t>13/9/2021</a:t>
            </a:fld>
            <a:endParaRPr lang="es-EC"/>
          </a:p>
        </p:txBody>
      </p:sp>
      <p:sp>
        <p:nvSpPr>
          <p:cNvPr id="6" name="Footer Placeholder 5"/>
          <p:cNvSpPr>
            <a:spLocks noGrp="1"/>
          </p:cNvSpPr>
          <p:nvPr>
            <p:ph type="ftr" sz="quarter" idx="11"/>
          </p:nvPr>
        </p:nvSpPr>
        <p:spPr/>
        <p:txBody>
          <a:bodyPr/>
          <a:lstStyle/>
          <a:p>
            <a:endParaRPr lang="es-EC"/>
          </a:p>
        </p:txBody>
      </p:sp>
      <p:sp>
        <p:nvSpPr>
          <p:cNvPr id="7" name="Slide Number Placeholder 6"/>
          <p:cNvSpPr>
            <a:spLocks noGrp="1"/>
          </p:cNvSpPr>
          <p:nvPr>
            <p:ph type="sldNum" sz="quarter" idx="12"/>
          </p:nvPr>
        </p:nvSpPr>
        <p:spPr/>
        <p:txBody>
          <a:bodyPr/>
          <a:lstStyle/>
          <a:p>
            <a:fld id="{01245F0A-C1E0-44D5-AA66-C63F239A0C54}" type="slidenum">
              <a:rPr lang="es-EC" smtClean="0"/>
              <a:t>‹Nº›</a:t>
            </a:fld>
            <a:endParaRPr lang="es-EC"/>
          </a:p>
        </p:txBody>
      </p:sp>
    </p:spTree>
    <p:extLst>
      <p:ext uri="{BB962C8B-B14F-4D97-AF65-F5344CB8AC3E}">
        <p14:creationId xmlns:p14="http://schemas.microsoft.com/office/powerpoint/2010/main" val="20361916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s-ES"/>
              <a:t>Haga clic para modificar el estilo de título del patrón</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Date Placeholder 4"/>
          <p:cNvSpPr>
            <a:spLocks noGrp="1"/>
          </p:cNvSpPr>
          <p:nvPr>
            <p:ph type="dt" sz="half" idx="10"/>
          </p:nvPr>
        </p:nvSpPr>
        <p:spPr/>
        <p:txBody>
          <a:bodyPr/>
          <a:lstStyle/>
          <a:p>
            <a:fld id="{303620CB-529F-4BF5-B367-96D33E2CD028}" type="datetimeFigureOut">
              <a:rPr lang="es-EC" smtClean="0"/>
              <a:t>13/9/2021</a:t>
            </a:fld>
            <a:endParaRPr lang="es-EC"/>
          </a:p>
        </p:txBody>
      </p:sp>
      <p:sp>
        <p:nvSpPr>
          <p:cNvPr id="6" name="Footer Placeholder 5"/>
          <p:cNvSpPr>
            <a:spLocks noGrp="1"/>
          </p:cNvSpPr>
          <p:nvPr>
            <p:ph type="ftr" sz="quarter" idx="11"/>
          </p:nvPr>
        </p:nvSpPr>
        <p:spPr/>
        <p:txBody>
          <a:bodyPr/>
          <a:lstStyle/>
          <a:p>
            <a:endParaRPr lang="es-EC"/>
          </a:p>
        </p:txBody>
      </p:sp>
      <p:sp>
        <p:nvSpPr>
          <p:cNvPr id="7" name="Slide Number Placeholder 6"/>
          <p:cNvSpPr>
            <a:spLocks noGrp="1"/>
          </p:cNvSpPr>
          <p:nvPr>
            <p:ph type="sldNum" sz="quarter" idx="12"/>
          </p:nvPr>
        </p:nvSpPr>
        <p:spPr/>
        <p:txBody>
          <a:bodyPr/>
          <a:lstStyle/>
          <a:p>
            <a:fld id="{01245F0A-C1E0-44D5-AA66-C63F239A0C54}" type="slidenum">
              <a:rPr lang="es-EC" smtClean="0"/>
              <a:t>‹Nº›</a:t>
            </a:fld>
            <a:endParaRPr lang="es-EC"/>
          </a:p>
        </p:txBody>
      </p:sp>
    </p:spTree>
    <p:extLst>
      <p:ext uri="{BB962C8B-B14F-4D97-AF65-F5344CB8AC3E}">
        <p14:creationId xmlns:p14="http://schemas.microsoft.com/office/powerpoint/2010/main" val="24297010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303620CB-529F-4BF5-B367-96D33E2CD028}" type="datetimeFigureOut">
              <a:rPr lang="es-EC" smtClean="0"/>
              <a:t>13/9/2021</a:t>
            </a:fld>
            <a:endParaRPr lang="es-EC"/>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s-EC"/>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01245F0A-C1E0-44D5-AA66-C63F239A0C54}" type="slidenum">
              <a:rPr lang="es-EC" smtClean="0"/>
              <a:t>‹Nº›</a:t>
            </a:fld>
            <a:endParaRPr lang="es-EC"/>
          </a:p>
        </p:txBody>
      </p:sp>
    </p:spTree>
    <p:extLst>
      <p:ext uri="{BB962C8B-B14F-4D97-AF65-F5344CB8AC3E}">
        <p14:creationId xmlns:p14="http://schemas.microsoft.com/office/powerpoint/2010/main" val="2642649007"/>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 id="2147483732" r:id="rId12"/>
    <p:sldLayoutId id="2147483733" r:id="rId13"/>
    <p:sldLayoutId id="2147483734" r:id="rId14"/>
    <p:sldLayoutId id="2147483735" r:id="rId15"/>
    <p:sldLayoutId id="2147483736" r:id="rId16"/>
    <p:sldLayoutId id="2147483737"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1.xml"/><Relationship Id="rId1" Type="http://schemas.openxmlformats.org/officeDocument/2006/relationships/tags" Target="../tags/tag1.xml"/></Relationships>
</file>

<file path=ppt/slides/_rels/slide10.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slideLayout" Target="../slideLayouts/slideLayout2.xml"/><Relationship Id="rId1" Type="http://schemas.openxmlformats.org/officeDocument/2006/relationships/tags" Target="../tags/tag10.xml"/></Relationships>
</file>

<file path=ppt/slides/_rels/slide11.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slideLayout" Target="../slideLayouts/slideLayout2.xml"/><Relationship Id="rId1" Type="http://schemas.openxmlformats.org/officeDocument/2006/relationships/tags" Target="../tags/tag11.xml"/></Relationships>
</file>

<file path=ppt/slides/_rels/slide12.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slideLayout" Target="../slideLayouts/slideLayout2.xml"/><Relationship Id="rId1" Type="http://schemas.openxmlformats.org/officeDocument/2006/relationships/tags" Target="../tags/tag12.xml"/></Relationships>
</file>

<file path=ppt/slides/_rels/slide13.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slideLayout" Target="../slideLayouts/slideLayout2.xml"/><Relationship Id="rId1" Type="http://schemas.openxmlformats.org/officeDocument/2006/relationships/tags" Target="../tags/tag13.xml"/><Relationship Id="rId4" Type="http://schemas.openxmlformats.org/officeDocument/2006/relationships/image" Target="../media/image15.jpeg"/></Relationships>
</file>

<file path=ppt/slides/_rels/slide14.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slideLayout" Target="../slideLayouts/slideLayout2.xml"/><Relationship Id="rId1" Type="http://schemas.openxmlformats.org/officeDocument/2006/relationships/tags" Target="../tags/tag14.xml"/></Relationships>
</file>

<file path=ppt/slides/_rels/slide15.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slideLayout" Target="../slideLayouts/slideLayout2.xml"/><Relationship Id="rId1" Type="http://schemas.openxmlformats.org/officeDocument/2006/relationships/tags" Target="../tags/tag15.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slideLayout" Target="../slideLayouts/slideLayout2.xml"/><Relationship Id="rId1" Type="http://schemas.openxmlformats.org/officeDocument/2006/relationships/tags" Target="../tags/tag8.xml"/></Relationships>
</file>

<file path=ppt/slides/_rels/slide9.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slideLayout" Target="../slideLayouts/slideLayout2.xml"/><Relationship Id="rId1" Type="http://schemas.openxmlformats.org/officeDocument/2006/relationships/tags" Target="../tags/tag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6" name="Picture 6" descr="Resultado de imagen para autoestima y autoimagen"/>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132524" y="0"/>
            <a:ext cx="12324523" cy="6862110"/>
          </a:xfrm>
          <a:prstGeom prst="rect">
            <a:avLst/>
          </a:prstGeom>
          <a:noFill/>
          <a:extLst>
            <a:ext uri="{909E8E84-426E-40DD-AFC4-6F175D3DCCD1}">
              <a14:hiddenFill xmlns:a14="http://schemas.microsoft.com/office/drawing/2010/main">
                <a:solidFill>
                  <a:srgbClr val="FFFFFF"/>
                </a:solidFill>
              </a14:hiddenFill>
            </a:ext>
          </a:extLst>
        </p:spPr>
      </p:pic>
      <p:sp>
        <p:nvSpPr>
          <p:cNvPr id="2" name="Título 1"/>
          <p:cNvSpPr>
            <a:spLocks noGrp="1"/>
          </p:cNvSpPr>
          <p:nvPr>
            <p:ph type="ctrTitle"/>
          </p:nvPr>
        </p:nvSpPr>
        <p:spPr>
          <a:xfrm>
            <a:off x="1487910" y="395440"/>
            <a:ext cx="8574622" cy="2616199"/>
          </a:xfrm>
        </p:spPr>
        <p:txBody>
          <a:bodyPr>
            <a:noAutofit/>
          </a:bodyPr>
          <a:lstStyle/>
          <a:p>
            <a:pPr algn="ctr"/>
            <a:r>
              <a:rPr lang="es-CO" sz="5400" b="1" dirty="0">
                <a:ln w="6600">
                  <a:solidFill>
                    <a:schemeClr val="accent2"/>
                  </a:solidFill>
                  <a:prstDash val="solid"/>
                </a:ln>
                <a:solidFill>
                  <a:srgbClr val="FFFF00"/>
                </a:solidFill>
                <a:effectLst>
                  <a:glow rad="228600">
                    <a:schemeClr val="accent3">
                      <a:satMod val="175000"/>
                      <a:alpha val="40000"/>
                    </a:schemeClr>
                  </a:glow>
                  <a:outerShdw dist="38100" dir="2700000" algn="tl" rotWithShape="0">
                    <a:schemeClr val="accent2"/>
                  </a:outerShdw>
                </a:effectLst>
                <a:latin typeface="Cooper Black" panose="0208090404030B020404" pitchFamily="18" charset="0"/>
              </a:rPr>
              <a:t>EJE I</a:t>
            </a:r>
            <a:r>
              <a:rPr lang="es-EC" sz="5400" b="1" dirty="0">
                <a:ln w="6600">
                  <a:solidFill>
                    <a:schemeClr val="accent2"/>
                  </a:solidFill>
                  <a:prstDash val="solid"/>
                </a:ln>
                <a:solidFill>
                  <a:srgbClr val="FFFF00"/>
                </a:solidFill>
                <a:effectLst>
                  <a:glow rad="228600">
                    <a:schemeClr val="accent3">
                      <a:satMod val="175000"/>
                      <a:alpha val="40000"/>
                    </a:schemeClr>
                  </a:glow>
                  <a:outerShdw dist="38100" dir="2700000" algn="tl" rotWithShape="0">
                    <a:schemeClr val="accent2"/>
                  </a:outerShdw>
                </a:effectLst>
                <a:latin typeface="Cooper Black" panose="0208090404030B020404" pitchFamily="18" charset="0"/>
              </a:rPr>
              <a:t/>
            </a:r>
            <a:br>
              <a:rPr lang="es-EC" sz="5400" b="1" dirty="0">
                <a:ln w="6600">
                  <a:solidFill>
                    <a:schemeClr val="accent2"/>
                  </a:solidFill>
                  <a:prstDash val="solid"/>
                </a:ln>
                <a:solidFill>
                  <a:srgbClr val="FFFF00"/>
                </a:solidFill>
                <a:effectLst>
                  <a:glow rad="228600">
                    <a:schemeClr val="accent3">
                      <a:satMod val="175000"/>
                      <a:alpha val="40000"/>
                    </a:schemeClr>
                  </a:glow>
                  <a:outerShdw dist="38100" dir="2700000" algn="tl" rotWithShape="0">
                    <a:schemeClr val="accent2"/>
                  </a:outerShdw>
                </a:effectLst>
                <a:latin typeface="Cooper Black" panose="0208090404030B020404" pitchFamily="18" charset="0"/>
              </a:rPr>
            </a:br>
            <a:r>
              <a:rPr lang="es-CO" sz="5400" b="1" dirty="0">
                <a:ln w="6600">
                  <a:solidFill>
                    <a:schemeClr val="accent2"/>
                  </a:solidFill>
                  <a:prstDash val="solid"/>
                </a:ln>
                <a:solidFill>
                  <a:srgbClr val="FFFF00"/>
                </a:solidFill>
                <a:effectLst>
                  <a:glow rad="228600">
                    <a:schemeClr val="accent3">
                      <a:satMod val="175000"/>
                      <a:alpha val="40000"/>
                    </a:schemeClr>
                  </a:glow>
                  <a:outerShdw dist="38100" dir="2700000" algn="tl" rotWithShape="0">
                    <a:schemeClr val="accent2"/>
                  </a:outerShdw>
                </a:effectLst>
                <a:latin typeface="Cooper Black" panose="0208090404030B020404" pitchFamily="18" charset="0"/>
              </a:rPr>
              <a:t>FORMACIÓN HUMANA</a:t>
            </a:r>
            <a:r>
              <a:rPr lang="es-EC" sz="5400" b="1" dirty="0">
                <a:ln w="6600">
                  <a:solidFill>
                    <a:schemeClr val="accent2"/>
                  </a:solidFill>
                  <a:prstDash val="solid"/>
                </a:ln>
                <a:solidFill>
                  <a:srgbClr val="FFFF00"/>
                </a:solidFill>
                <a:effectLst>
                  <a:glow rad="228600">
                    <a:schemeClr val="accent3">
                      <a:satMod val="175000"/>
                      <a:alpha val="40000"/>
                    </a:schemeClr>
                  </a:glow>
                  <a:outerShdw dist="38100" dir="2700000" algn="tl" rotWithShape="0">
                    <a:schemeClr val="accent2"/>
                  </a:outerShdw>
                </a:effectLst>
                <a:latin typeface="Cooper Black" panose="0208090404030B020404" pitchFamily="18" charset="0"/>
              </a:rPr>
              <a:t/>
            </a:r>
            <a:br>
              <a:rPr lang="es-EC" sz="5400" b="1" dirty="0">
                <a:ln w="6600">
                  <a:solidFill>
                    <a:schemeClr val="accent2"/>
                  </a:solidFill>
                  <a:prstDash val="solid"/>
                </a:ln>
                <a:solidFill>
                  <a:srgbClr val="FFFF00"/>
                </a:solidFill>
                <a:effectLst>
                  <a:glow rad="228600">
                    <a:schemeClr val="accent3">
                      <a:satMod val="175000"/>
                      <a:alpha val="40000"/>
                    </a:schemeClr>
                  </a:glow>
                  <a:outerShdw dist="38100" dir="2700000" algn="tl" rotWithShape="0">
                    <a:schemeClr val="accent2"/>
                  </a:outerShdw>
                </a:effectLst>
                <a:latin typeface="Cooper Black" panose="0208090404030B020404" pitchFamily="18" charset="0"/>
              </a:rPr>
            </a:br>
            <a:r>
              <a:rPr lang="es-CO" sz="5400" b="1" dirty="0">
                <a:ln w="6600">
                  <a:solidFill>
                    <a:schemeClr val="accent2"/>
                  </a:solidFill>
                  <a:prstDash val="solid"/>
                </a:ln>
                <a:solidFill>
                  <a:srgbClr val="FFFF00"/>
                </a:solidFill>
                <a:effectLst>
                  <a:glow rad="228600">
                    <a:schemeClr val="accent3">
                      <a:satMod val="175000"/>
                      <a:alpha val="40000"/>
                    </a:schemeClr>
                  </a:glow>
                  <a:outerShdw dist="38100" dir="2700000" algn="tl" rotWithShape="0">
                    <a:schemeClr val="accent2"/>
                  </a:outerShdw>
                </a:effectLst>
                <a:latin typeface="Cooper Black" panose="0208090404030B020404" pitchFamily="18" charset="0"/>
              </a:rPr>
              <a:t>TEMA 3</a:t>
            </a:r>
            <a:endParaRPr lang="es-EC" sz="5400" b="1" dirty="0">
              <a:ln w="6600">
                <a:solidFill>
                  <a:schemeClr val="accent2"/>
                </a:solidFill>
                <a:prstDash val="solid"/>
              </a:ln>
              <a:solidFill>
                <a:srgbClr val="FFFF00"/>
              </a:solidFill>
              <a:effectLst>
                <a:glow rad="228600">
                  <a:schemeClr val="accent3">
                    <a:satMod val="175000"/>
                    <a:alpha val="40000"/>
                  </a:schemeClr>
                </a:glow>
                <a:outerShdw dist="38100" dir="2700000" algn="tl" rotWithShape="0">
                  <a:schemeClr val="accent2"/>
                </a:outerShdw>
              </a:effectLst>
              <a:latin typeface="Cooper Black" panose="0208090404030B020404" pitchFamily="18" charset="0"/>
            </a:endParaRPr>
          </a:p>
        </p:txBody>
      </p:sp>
      <p:sp>
        <p:nvSpPr>
          <p:cNvPr id="5" name="Título 1"/>
          <p:cNvSpPr txBox="1">
            <a:spLocks/>
          </p:cNvSpPr>
          <p:nvPr/>
        </p:nvSpPr>
        <p:spPr>
          <a:xfrm>
            <a:off x="907515" y="3790510"/>
            <a:ext cx="9735412" cy="2292728"/>
          </a:xfrm>
          <a:prstGeom prst="rect">
            <a:avLst/>
          </a:prstGeom>
          <a:effectLst/>
        </p:spPr>
        <p:txBody>
          <a:bodyPr vert="horz" lIns="91440" tIns="45720" rIns="91440" bIns="45720" rtlCol="0" anchor="b">
            <a:noAutofit/>
          </a:bodyPr>
          <a:lstStyle>
            <a:lvl1pPr algn="r" defTabSz="457200" rtl="0" eaLnBrk="1" latinLnBrk="0" hangingPunct="1">
              <a:spcBef>
                <a:spcPct val="0"/>
              </a:spcBef>
              <a:buNone/>
              <a:defRPr sz="6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s-CO" sz="5400" b="1" dirty="0">
                <a:ln w="6600">
                  <a:solidFill>
                    <a:schemeClr val="accent2"/>
                  </a:solidFill>
                  <a:prstDash val="solid"/>
                </a:ln>
                <a:solidFill>
                  <a:srgbClr val="FFFF00"/>
                </a:solidFill>
                <a:effectLst>
                  <a:glow rad="228600">
                    <a:schemeClr val="accent3">
                      <a:satMod val="175000"/>
                      <a:alpha val="40000"/>
                    </a:schemeClr>
                  </a:glow>
                  <a:outerShdw dist="38100" dir="2700000" algn="tl" rotWithShape="0">
                    <a:schemeClr val="accent2"/>
                  </a:outerShdw>
                </a:effectLst>
                <a:latin typeface="Cooper Black" panose="0208090404030B020404" pitchFamily="18" charset="0"/>
              </a:rPr>
              <a:t>AUTOESTIMA </a:t>
            </a:r>
          </a:p>
          <a:p>
            <a:pPr algn="ctr"/>
            <a:r>
              <a:rPr lang="es-CO" sz="5400" b="1" dirty="0">
                <a:ln w="6600">
                  <a:solidFill>
                    <a:schemeClr val="accent2"/>
                  </a:solidFill>
                  <a:prstDash val="solid"/>
                </a:ln>
                <a:solidFill>
                  <a:srgbClr val="FFFF00"/>
                </a:solidFill>
                <a:effectLst>
                  <a:glow rad="228600">
                    <a:schemeClr val="accent3">
                      <a:satMod val="175000"/>
                      <a:alpha val="40000"/>
                    </a:schemeClr>
                  </a:glow>
                  <a:outerShdw dist="38100" dir="2700000" algn="tl" rotWithShape="0">
                    <a:schemeClr val="accent2"/>
                  </a:outerShdw>
                </a:effectLst>
                <a:latin typeface="Cooper Black" panose="0208090404030B020404" pitchFamily="18" charset="0"/>
              </a:rPr>
              <a:t>Y</a:t>
            </a:r>
          </a:p>
          <a:p>
            <a:pPr algn="ctr"/>
            <a:r>
              <a:rPr lang="es-CO" sz="5400" b="1" dirty="0">
                <a:ln w="6600">
                  <a:solidFill>
                    <a:schemeClr val="accent2"/>
                  </a:solidFill>
                  <a:prstDash val="solid"/>
                </a:ln>
                <a:solidFill>
                  <a:srgbClr val="FFFF00"/>
                </a:solidFill>
                <a:effectLst>
                  <a:glow rad="228600">
                    <a:schemeClr val="accent3">
                      <a:satMod val="175000"/>
                      <a:alpha val="40000"/>
                    </a:schemeClr>
                  </a:glow>
                  <a:outerShdw dist="38100" dir="2700000" algn="tl" rotWithShape="0">
                    <a:schemeClr val="accent2"/>
                  </a:outerShdw>
                </a:effectLst>
                <a:latin typeface="Cooper Black" panose="0208090404030B020404" pitchFamily="18" charset="0"/>
              </a:rPr>
              <a:t> AUTOIMAGEN</a:t>
            </a:r>
            <a:endParaRPr lang="es-EC" sz="5400" b="1" dirty="0">
              <a:ln w="6600">
                <a:solidFill>
                  <a:schemeClr val="accent2"/>
                </a:solidFill>
                <a:prstDash val="solid"/>
              </a:ln>
              <a:solidFill>
                <a:srgbClr val="FFFF00"/>
              </a:solidFill>
              <a:effectLst>
                <a:glow rad="228600">
                  <a:schemeClr val="accent3">
                    <a:satMod val="175000"/>
                    <a:alpha val="40000"/>
                  </a:schemeClr>
                </a:glow>
                <a:outerShdw dist="38100" dir="2700000" algn="tl" rotWithShape="0">
                  <a:schemeClr val="accent2"/>
                </a:outerShdw>
              </a:effectLst>
              <a:latin typeface="Cooper Black" panose="0208090404030B020404" pitchFamily="18" charset="0"/>
            </a:endParaRPr>
          </a:p>
        </p:txBody>
      </p:sp>
    </p:spTree>
    <p:custDataLst>
      <p:tags r:id="rId1"/>
    </p:custDataLst>
    <p:extLst>
      <p:ext uri="{BB962C8B-B14F-4D97-AF65-F5344CB8AC3E}">
        <p14:creationId xmlns:p14="http://schemas.microsoft.com/office/powerpoint/2010/main" val="2558406777"/>
      </p:ext>
    </p:extLst>
  </p:cSld>
  <p:clrMapOvr>
    <a:masterClrMapping/>
  </p:clrMapOvr>
  <p:transition spd="slow" advTm="4962">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additive="base">
                                        <p:cTn id="12" dur="500" fill="hold"/>
                                        <p:tgtEl>
                                          <p:spTgt spid="5"/>
                                        </p:tgtEl>
                                        <p:attrNameLst>
                                          <p:attrName>ppt_x</p:attrName>
                                        </p:attrNameLst>
                                      </p:cBhvr>
                                      <p:tavLst>
                                        <p:tav tm="0">
                                          <p:val>
                                            <p:strVal val="#ppt_x"/>
                                          </p:val>
                                        </p:tav>
                                        <p:tav tm="100000">
                                          <p:val>
                                            <p:strVal val="#ppt_x"/>
                                          </p:val>
                                        </p:tav>
                                      </p:tavLst>
                                    </p:anim>
                                    <p:anim calcmode="lin" valueType="num">
                                      <p:cBhvr additive="base">
                                        <p:cTn id="13"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Lst>
  </p:timing>
  <p:extLst>
    <p:ext uri="{E180D4A7-C9FB-4DFB-919C-405C955672EB}">
      <p14:showEvtLst xmlns:p14="http://schemas.microsoft.com/office/powerpoint/2010/main">
        <p14:playEvt time="0" objId="3"/>
      </p14:showEvtLst>
    </p:ext>
  </p:extLs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p:txBody>
          <a:bodyPr/>
          <a:lstStyle/>
          <a:p>
            <a:endParaRPr lang="es-EC"/>
          </a:p>
        </p:txBody>
      </p:sp>
      <p:pic>
        <p:nvPicPr>
          <p:cNvPr id="9218" name="Picture 2" descr="Resultado de imagen para Date una oportunidad y reconoce tus cualidades"/>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0" y="12087"/>
            <a:ext cx="12192000" cy="6857999"/>
          </a:xfrm>
          <a:prstGeom prst="rect">
            <a:avLst/>
          </a:prstGeom>
          <a:noFill/>
          <a:extLst>
            <a:ext uri="{909E8E84-426E-40DD-AFC4-6F175D3DCCD1}">
              <a14:hiddenFill xmlns:a14="http://schemas.microsoft.com/office/drawing/2010/main">
                <a:solidFill>
                  <a:srgbClr val="FFFFFF"/>
                </a:solidFill>
              </a14:hiddenFill>
            </a:ext>
          </a:extLst>
        </p:spPr>
      </p:pic>
      <p:sp>
        <p:nvSpPr>
          <p:cNvPr id="4" name="Rectángulo 3"/>
          <p:cNvSpPr/>
          <p:nvPr/>
        </p:nvSpPr>
        <p:spPr>
          <a:xfrm>
            <a:off x="384917" y="907349"/>
            <a:ext cx="11422166" cy="680764"/>
          </a:xfrm>
          <a:prstGeom prst="rect">
            <a:avLst/>
          </a:prstGeom>
        </p:spPr>
        <p:txBody>
          <a:bodyPr wrap="none">
            <a:spAutoFit/>
          </a:bodyPr>
          <a:lstStyle/>
          <a:p>
            <a:pPr algn="just">
              <a:lnSpc>
                <a:spcPct val="115000"/>
              </a:lnSpc>
            </a:pPr>
            <a:r>
              <a:rPr lang="es-ES" sz="3600" b="1" dirty="0">
                <a:ln w="22225">
                  <a:solidFill>
                    <a:schemeClr val="accent2"/>
                  </a:solidFill>
                  <a:prstDash val="solid"/>
                </a:ln>
                <a:solidFill>
                  <a:schemeClr val="accent2">
                    <a:lumMod val="40000"/>
                    <a:lumOff val="60000"/>
                  </a:schemeClr>
                </a:solidFill>
                <a:latin typeface="Cooper Black" panose="0208090404030B020404" pitchFamily="18" charset="0"/>
              </a:rPr>
              <a:t>Date una oportunidad y reconoce tus cualidades</a:t>
            </a:r>
            <a:endParaRPr lang="es-EC" sz="3600" b="1" dirty="0">
              <a:ln w="22225">
                <a:solidFill>
                  <a:schemeClr val="accent2"/>
                </a:solidFill>
                <a:prstDash val="solid"/>
              </a:ln>
              <a:solidFill>
                <a:schemeClr val="accent2">
                  <a:lumMod val="40000"/>
                  <a:lumOff val="60000"/>
                </a:schemeClr>
              </a:solidFill>
              <a:latin typeface="Cooper Black" panose="0208090404030B020404" pitchFamily="18" charset="0"/>
            </a:endParaRPr>
          </a:p>
        </p:txBody>
      </p:sp>
      <p:sp>
        <p:nvSpPr>
          <p:cNvPr id="5" name="Rectángulo 4"/>
          <p:cNvSpPr/>
          <p:nvPr/>
        </p:nvSpPr>
        <p:spPr>
          <a:xfrm>
            <a:off x="976068" y="1864017"/>
            <a:ext cx="9908088" cy="3277820"/>
          </a:xfrm>
          <a:prstGeom prst="rect">
            <a:avLst/>
          </a:prstGeom>
        </p:spPr>
        <p:txBody>
          <a:bodyPr wrap="square">
            <a:spAutoFit/>
          </a:bodyPr>
          <a:lstStyle/>
          <a:p>
            <a:pPr algn="ctr">
              <a:lnSpc>
                <a:spcPct val="115000"/>
              </a:lnSpc>
              <a:spcAft>
                <a:spcPts val="0"/>
              </a:spcAft>
            </a:pPr>
            <a:r>
              <a:rPr lang="es-ES" sz="3600" b="1" dirty="0">
                <a:ln w="6600">
                  <a:solidFill>
                    <a:schemeClr val="accent2"/>
                  </a:solidFill>
                  <a:prstDash val="solid"/>
                </a:ln>
                <a:solidFill>
                  <a:srgbClr val="FFFF00"/>
                </a:solidFill>
                <a:effectLst>
                  <a:outerShdw dist="38100" dir="2700000" algn="tl" rotWithShape="0">
                    <a:schemeClr val="accent2"/>
                  </a:outerShdw>
                </a:effectLst>
                <a:latin typeface="Cooper Black" panose="0208090404030B020404" pitchFamily="18" charset="0"/>
              </a:rPr>
              <a:t>Jesucristo nos habla de la parábola de los talentos (Mt.25, 14-30); el Espíritu Santo nos da a todos, sus siete dones, diversidad de carismas para producir los frutos. </a:t>
            </a:r>
          </a:p>
          <a:p>
            <a:pPr algn="ctr">
              <a:lnSpc>
                <a:spcPct val="115000"/>
              </a:lnSpc>
              <a:spcAft>
                <a:spcPts val="0"/>
              </a:spcAft>
            </a:pPr>
            <a:r>
              <a:rPr lang="es-ES" sz="3600" b="1" dirty="0">
                <a:ln w="6600">
                  <a:solidFill>
                    <a:schemeClr val="accent2"/>
                  </a:solidFill>
                  <a:prstDash val="solid"/>
                </a:ln>
                <a:solidFill>
                  <a:srgbClr val="FFFF00"/>
                </a:solidFill>
                <a:effectLst>
                  <a:outerShdw dist="38100" dir="2700000" algn="tl" rotWithShape="0">
                    <a:schemeClr val="accent2"/>
                  </a:outerShdw>
                </a:effectLst>
                <a:latin typeface="Cooper Black" panose="0208090404030B020404" pitchFamily="18" charset="0"/>
              </a:rPr>
              <a:t>(Gal 5,22) </a:t>
            </a:r>
            <a:endParaRPr lang="es-EC" sz="3600" b="1" dirty="0">
              <a:ln w="6600">
                <a:solidFill>
                  <a:schemeClr val="accent2"/>
                </a:solidFill>
                <a:prstDash val="solid"/>
              </a:ln>
              <a:solidFill>
                <a:srgbClr val="FFFF00"/>
              </a:solidFill>
              <a:effectLst>
                <a:outerShdw dist="38100" dir="2700000" algn="tl" rotWithShape="0">
                  <a:schemeClr val="accent2"/>
                </a:outerShdw>
              </a:effectLst>
              <a:latin typeface="Cooper Black" panose="0208090404030B020404" pitchFamily="18" charset="0"/>
            </a:endParaRPr>
          </a:p>
        </p:txBody>
      </p:sp>
    </p:spTree>
    <p:custDataLst>
      <p:tags r:id="rId1"/>
    </p:custDataLst>
    <p:extLst>
      <p:ext uri="{BB962C8B-B14F-4D97-AF65-F5344CB8AC3E}">
        <p14:creationId xmlns:p14="http://schemas.microsoft.com/office/powerpoint/2010/main" val="1370543732"/>
      </p:ext>
    </p:extLst>
  </p:cSld>
  <p:clrMapOvr>
    <a:masterClrMapping/>
  </p:clrMapOvr>
  <p:transition spd="slow" advTm="30093">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fltVal val="0"/>
                                          </p:val>
                                        </p:tav>
                                        <p:tav tm="100000">
                                          <p:val>
                                            <p:strVal val="#ppt_w"/>
                                          </p:val>
                                        </p:tav>
                                      </p:tavLst>
                                    </p:anim>
                                    <p:anim calcmode="lin" valueType="num">
                                      <p:cBhvr>
                                        <p:cTn id="8" dur="1000" fill="hold"/>
                                        <p:tgtEl>
                                          <p:spTgt spid="4"/>
                                        </p:tgtEl>
                                        <p:attrNameLst>
                                          <p:attrName>ppt_h</p:attrName>
                                        </p:attrNameLst>
                                      </p:cBhvr>
                                      <p:tavLst>
                                        <p:tav tm="0">
                                          <p:val>
                                            <p:fltVal val="0"/>
                                          </p:val>
                                        </p:tav>
                                        <p:tav tm="100000">
                                          <p:val>
                                            <p:strVal val="#ppt_h"/>
                                          </p:val>
                                        </p:tav>
                                      </p:tavLst>
                                    </p:anim>
                                    <p:anim calcmode="lin" valueType="num">
                                      <p:cBhvr>
                                        <p:cTn id="9" dur="1000" fill="hold"/>
                                        <p:tgtEl>
                                          <p:spTgt spid="4"/>
                                        </p:tgtEl>
                                        <p:attrNameLst>
                                          <p:attrName>style.rotation</p:attrName>
                                        </p:attrNameLst>
                                      </p:cBhvr>
                                      <p:tavLst>
                                        <p:tav tm="0">
                                          <p:val>
                                            <p:fltVal val="90"/>
                                          </p:val>
                                        </p:tav>
                                        <p:tav tm="100000">
                                          <p:val>
                                            <p:fltVal val="0"/>
                                          </p:val>
                                        </p:tav>
                                      </p:tavLst>
                                    </p:anim>
                                    <p:animEffect transition="in" filter="fade">
                                      <p:cBhvr>
                                        <p:cTn id="10" dur="10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5">
                                            <p:txEl>
                                              <p:pRg st="0" end="0"/>
                                            </p:txEl>
                                          </p:spTgt>
                                        </p:tgtEl>
                                        <p:attrNameLst>
                                          <p:attrName>style.visibility</p:attrName>
                                        </p:attrNameLst>
                                      </p:cBhvr>
                                      <p:to>
                                        <p:strVal val="visible"/>
                                      </p:to>
                                    </p:set>
                                    <p:anim calcmode="lin" valueType="num">
                                      <p:cBhvr>
                                        <p:cTn id="15" dur="1000" fill="hold"/>
                                        <p:tgtEl>
                                          <p:spTgt spid="5">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5">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5">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5">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5">
                                            <p:txEl>
                                              <p:pRg st="1" end="1"/>
                                            </p:txEl>
                                          </p:spTgt>
                                        </p:tgtEl>
                                        <p:attrNameLst>
                                          <p:attrName>style.visibility</p:attrName>
                                        </p:attrNameLst>
                                      </p:cBhvr>
                                      <p:to>
                                        <p:strVal val="visible"/>
                                      </p:to>
                                    </p:set>
                                    <p:anim calcmode="lin" valueType="num">
                                      <p:cBhvr>
                                        <p:cTn id="23" dur="1000" fill="hold"/>
                                        <p:tgtEl>
                                          <p:spTgt spid="5">
                                            <p:txEl>
                                              <p:pRg st="1" end="1"/>
                                            </p:txEl>
                                          </p:spTgt>
                                        </p:tgtEl>
                                        <p:attrNameLst>
                                          <p:attrName>ppt_w</p:attrName>
                                        </p:attrNameLst>
                                      </p:cBhvr>
                                      <p:tavLst>
                                        <p:tav tm="0">
                                          <p:val>
                                            <p:fltVal val="0"/>
                                          </p:val>
                                        </p:tav>
                                        <p:tav tm="100000">
                                          <p:val>
                                            <p:strVal val="#ppt_w"/>
                                          </p:val>
                                        </p:tav>
                                      </p:tavLst>
                                    </p:anim>
                                    <p:anim calcmode="lin" valueType="num">
                                      <p:cBhvr>
                                        <p:cTn id="24" dur="1000" fill="hold"/>
                                        <p:tgtEl>
                                          <p:spTgt spid="5">
                                            <p:txEl>
                                              <p:pRg st="1" end="1"/>
                                            </p:txEl>
                                          </p:spTgt>
                                        </p:tgtEl>
                                        <p:attrNameLst>
                                          <p:attrName>ppt_h</p:attrName>
                                        </p:attrNameLst>
                                      </p:cBhvr>
                                      <p:tavLst>
                                        <p:tav tm="0">
                                          <p:val>
                                            <p:fltVal val="0"/>
                                          </p:val>
                                        </p:tav>
                                        <p:tav tm="100000">
                                          <p:val>
                                            <p:strVal val="#ppt_h"/>
                                          </p:val>
                                        </p:tav>
                                      </p:tavLst>
                                    </p:anim>
                                    <p:anim calcmode="lin" valueType="num">
                                      <p:cBhvr>
                                        <p:cTn id="25" dur="1000" fill="hold"/>
                                        <p:tgtEl>
                                          <p:spTgt spid="5">
                                            <p:txEl>
                                              <p:pRg st="1" end="1"/>
                                            </p:txEl>
                                          </p:spTgt>
                                        </p:tgtEl>
                                        <p:attrNameLst>
                                          <p:attrName>style.rotation</p:attrName>
                                        </p:attrNameLst>
                                      </p:cBhvr>
                                      <p:tavLst>
                                        <p:tav tm="0">
                                          <p:val>
                                            <p:fltVal val="90"/>
                                          </p:val>
                                        </p:tav>
                                        <p:tav tm="100000">
                                          <p:val>
                                            <p:fltVal val="0"/>
                                          </p:val>
                                        </p:tav>
                                      </p:tavLst>
                                    </p:anim>
                                    <p:animEffect transition="in" filter="fade">
                                      <p:cBhvr>
                                        <p:cTn id="26" dur="10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descr="Resultado de imagen para Acéptate tal como eres"/>
          <p:cNvPicPr>
            <a:picLocks noChangeAspect="1" noChangeArrowheads="1"/>
          </p:cNvPicPr>
          <p:nvPr/>
        </p:nvPicPr>
        <p:blipFill rotWithShape="1">
          <a:blip r:embed="rId3" cstate="email">
            <a:extLst>
              <a:ext uri="{28A0092B-C50C-407E-A947-70E740481C1C}">
                <a14:useLocalDpi xmlns:a14="http://schemas.microsoft.com/office/drawing/2010/main"/>
              </a:ext>
            </a:extLst>
          </a:blip>
          <a:src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Marcador de contenido 2"/>
          <p:cNvSpPr>
            <a:spLocks noGrp="1"/>
          </p:cNvSpPr>
          <p:nvPr>
            <p:ph idx="1"/>
          </p:nvPr>
        </p:nvSpPr>
        <p:spPr>
          <a:xfrm>
            <a:off x="726509" y="3180566"/>
            <a:ext cx="11239976" cy="3124201"/>
          </a:xfrm>
        </p:spPr>
        <p:txBody>
          <a:bodyPr/>
          <a:lstStyle/>
          <a:p>
            <a:r>
              <a:rPr lang="es-ES" sz="4000" b="1" dirty="0">
                <a:ln w="22225">
                  <a:solidFill>
                    <a:schemeClr val="accent2"/>
                  </a:solidFill>
                  <a:prstDash val="solid"/>
                </a:ln>
                <a:solidFill>
                  <a:schemeClr val="accent2">
                    <a:lumMod val="40000"/>
                    <a:lumOff val="60000"/>
                  </a:schemeClr>
                </a:solidFill>
                <a:latin typeface="Cooper Black" panose="0208090404030B020404" pitchFamily="18" charset="0"/>
              </a:rPr>
              <a:t>Acepta tus sentimientos</a:t>
            </a:r>
          </a:p>
          <a:p>
            <a:pPr marL="0" indent="0">
              <a:buNone/>
            </a:pPr>
            <a:r>
              <a:rPr lang="es-ES" sz="3600" b="1" dirty="0">
                <a:ln w="6600">
                  <a:solidFill>
                    <a:schemeClr val="accent2"/>
                  </a:solidFill>
                  <a:prstDash val="solid"/>
                </a:ln>
                <a:solidFill>
                  <a:srgbClr val="FFFF00"/>
                </a:solidFill>
                <a:effectLst>
                  <a:outerShdw dist="38100" dir="2700000" algn="tl" rotWithShape="0">
                    <a:schemeClr val="accent2"/>
                  </a:outerShdw>
                </a:effectLst>
                <a:latin typeface="Cooper Black" panose="0208090404030B020404" pitchFamily="18" charset="0"/>
              </a:rPr>
              <a:t>Todos tenemos luces y sombras; momentos alegres y tristes; virtudes y defectos, es importante aceptarnos tal y cual somos.</a:t>
            </a:r>
            <a:endParaRPr lang="es-EC" sz="3600" b="1" dirty="0">
              <a:ln w="6600">
                <a:solidFill>
                  <a:schemeClr val="accent2"/>
                </a:solidFill>
                <a:prstDash val="solid"/>
              </a:ln>
              <a:solidFill>
                <a:srgbClr val="FFFF00"/>
              </a:solidFill>
              <a:effectLst>
                <a:outerShdw dist="38100" dir="2700000" algn="tl" rotWithShape="0">
                  <a:schemeClr val="accent2"/>
                </a:outerShdw>
              </a:effectLst>
              <a:latin typeface="Cooper Black" panose="0208090404030B020404" pitchFamily="18" charset="0"/>
            </a:endParaRPr>
          </a:p>
        </p:txBody>
      </p:sp>
      <p:sp>
        <p:nvSpPr>
          <p:cNvPr id="4" name="Marcador de contenido 2"/>
          <p:cNvSpPr txBox="1">
            <a:spLocks/>
          </p:cNvSpPr>
          <p:nvPr/>
        </p:nvSpPr>
        <p:spPr>
          <a:xfrm>
            <a:off x="751561" y="612730"/>
            <a:ext cx="11561523" cy="2431095"/>
          </a:xfrm>
          <a:prstGeom prst="rect">
            <a:avLst/>
          </a:prstGeom>
        </p:spPr>
        <p:txBody>
          <a:bodyPr vert="horz" lIns="91440" tIns="45720" rIns="91440" bIns="45720" rtlCol="0" anchor="ctr">
            <a:normAutofit lnSpcReduction="10000"/>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r>
              <a:rPr lang="es-ES" sz="4000" b="1" dirty="0">
                <a:ln w="22225">
                  <a:solidFill>
                    <a:schemeClr val="accent2"/>
                  </a:solidFill>
                  <a:prstDash val="solid"/>
                </a:ln>
                <a:solidFill>
                  <a:schemeClr val="accent2">
                    <a:lumMod val="40000"/>
                    <a:lumOff val="60000"/>
                  </a:schemeClr>
                </a:solidFill>
                <a:latin typeface="Cooper Black" panose="0208090404030B020404" pitchFamily="18" charset="0"/>
              </a:rPr>
              <a:t>Acéptate tal como eres, sin aprobar los comportamientos negativos</a:t>
            </a:r>
          </a:p>
          <a:p>
            <a:pPr marL="0" indent="0">
              <a:buFont typeface="Arial"/>
              <a:buNone/>
            </a:pPr>
            <a:r>
              <a:rPr lang="es-ES" sz="3600" b="1" dirty="0">
                <a:ln w="6600">
                  <a:solidFill>
                    <a:schemeClr val="accent2"/>
                  </a:solidFill>
                  <a:prstDash val="solid"/>
                </a:ln>
                <a:solidFill>
                  <a:srgbClr val="FFFF00"/>
                </a:solidFill>
                <a:effectLst>
                  <a:outerShdw dist="38100" dir="2700000" algn="tl" rotWithShape="0">
                    <a:schemeClr val="accent2"/>
                  </a:outerShdw>
                </a:effectLst>
                <a:latin typeface="Cooper Black" panose="0208090404030B020404" pitchFamily="18" charset="0"/>
              </a:rPr>
              <a:t>La aceptación es la base de la seguridad, la confianza, el amor y la autoestima. </a:t>
            </a:r>
            <a:endParaRPr lang="es-EC" sz="3600" b="1" dirty="0">
              <a:ln w="6600">
                <a:solidFill>
                  <a:schemeClr val="accent2"/>
                </a:solidFill>
                <a:prstDash val="solid"/>
              </a:ln>
              <a:solidFill>
                <a:srgbClr val="FFFF00"/>
              </a:solidFill>
              <a:effectLst>
                <a:outerShdw dist="38100" dir="2700000" algn="tl" rotWithShape="0">
                  <a:schemeClr val="accent2"/>
                </a:outerShdw>
              </a:effectLst>
              <a:latin typeface="Cooper Black" panose="0208090404030B020404" pitchFamily="18" charset="0"/>
            </a:endParaRPr>
          </a:p>
        </p:txBody>
      </p:sp>
    </p:spTree>
    <p:custDataLst>
      <p:tags r:id="rId1"/>
    </p:custDataLst>
    <p:extLst>
      <p:ext uri="{BB962C8B-B14F-4D97-AF65-F5344CB8AC3E}">
        <p14:creationId xmlns:p14="http://schemas.microsoft.com/office/powerpoint/2010/main" val="657870629"/>
      </p:ext>
    </p:extLst>
  </p:cSld>
  <p:clrMapOvr>
    <a:masterClrMapping/>
  </p:clrMapOvr>
  <mc:AlternateContent xmlns:mc="http://schemas.openxmlformats.org/markup-compatibility/2006" xmlns:p14="http://schemas.microsoft.com/office/powerpoint/2010/main">
    <mc:Choice Requires="p14">
      <p:transition spd="slow" p14:dur="1600" advTm="33696">
        <p14:conveyor dir="l"/>
      </p:transition>
    </mc:Choice>
    <mc:Fallback xmlns="">
      <p:transition spd="slow" advTm="33696">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14" presetClass="entr" presetSubtype="10" fill="hold"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Effect transition="in" filter="randombar(horizontal)">
                                      <p:cBhvr>
                                        <p:cTn id="14" dur="500"/>
                                        <p:tgtEl>
                                          <p:spTgt spid="4">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Effect transition="in" filter="fade">
                                      <p:cBhvr>
                                        <p:cTn id="19" dur="1000"/>
                                        <p:tgtEl>
                                          <p:spTgt spid="3">
                                            <p:txEl>
                                              <p:pRg st="0" end="0"/>
                                            </p:txEl>
                                          </p:spTgt>
                                        </p:tgtEl>
                                      </p:cBhvr>
                                    </p:animEffect>
                                    <p:anim calcmode="lin" valueType="num">
                                      <p:cBhvr>
                                        <p:cTn id="20"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16" presetClass="entr" presetSubtype="21" fill="hold" nodeType="clickEffect">
                                  <p:stCondLst>
                                    <p:cond delay="0"/>
                                  </p:stCondLst>
                                  <p:childTnLst>
                                    <p:set>
                                      <p:cBhvr>
                                        <p:cTn id="25" dur="1" fill="hold">
                                          <p:stCondLst>
                                            <p:cond delay="0"/>
                                          </p:stCondLst>
                                        </p:cTn>
                                        <p:tgtEl>
                                          <p:spTgt spid="3">
                                            <p:txEl>
                                              <p:pRg st="1" end="1"/>
                                            </p:txEl>
                                          </p:spTgt>
                                        </p:tgtEl>
                                        <p:attrNameLst>
                                          <p:attrName>style.visibility</p:attrName>
                                        </p:attrNameLst>
                                      </p:cBhvr>
                                      <p:to>
                                        <p:strVal val="visible"/>
                                      </p:to>
                                    </p:set>
                                    <p:animEffect transition="in" filter="barn(inVertical)">
                                      <p:cBhvr>
                                        <p:cTn id="26"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8" name="Picture 6" descr="Resultado de imagen para cuidar de uno mismo"/>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1" y="-40514"/>
            <a:ext cx="12192001" cy="6898514"/>
          </a:xfrm>
          <a:prstGeom prst="rect">
            <a:avLst/>
          </a:prstGeom>
          <a:noFill/>
          <a:extLst>
            <a:ext uri="{909E8E84-426E-40DD-AFC4-6F175D3DCCD1}">
              <a14:hiddenFill xmlns:a14="http://schemas.microsoft.com/office/drawing/2010/main">
                <a:solidFill>
                  <a:srgbClr val="FFFFFF"/>
                </a:solidFill>
              </a14:hiddenFill>
            </a:ext>
          </a:extLst>
        </p:spPr>
      </p:pic>
      <p:sp>
        <p:nvSpPr>
          <p:cNvPr id="3" name="Marcador de contenido 2"/>
          <p:cNvSpPr>
            <a:spLocks noGrp="1"/>
          </p:cNvSpPr>
          <p:nvPr>
            <p:ph idx="1"/>
          </p:nvPr>
        </p:nvSpPr>
        <p:spPr>
          <a:xfrm>
            <a:off x="388308" y="3117935"/>
            <a:ext cx="11252502" cy="3124201"/>
          </a:xfrm>
        </p:spPr>
        <p:txBody>
          <a:bodyPr/>
          <a:lstStyle/>
          <a:p>
            <a:r>
              <a:rPr lang="es-ES" sz="4000" b="1" dirty="0">
                <a:ln w="22225">
                  <a:solidFill>
                    <a:schemeClr val="accent2"/>
                  </a:solidFill>
                  <a:prstDash val="solid"/>
                </a:ln>
                <a:solidFill>
                  <a:schemeClr val="accent2">
                    <a:lumMod val="40000"/>
                    <a:lumOff val="60000"/>
                  </a:schemeClr>
                </a:solidFill>
                <a:latin typeface="Cooper Black" panose="0208090404030B020404" pitchFamily="18" charset="0"/>
              </a:rPr>
              <a:t>Atiende tus necesidades</a:t>
            </a:r>
          </a:p>
          <a:p>
            <a:pPr marL="0" indent="0">
              <a:buNone/>
            </a:pPr>
            <a:r>
              <a:rPr lang="es-ES" sz="3600" b="1" dirty="0">
                <a:ln w="6600">
                  <a:solidFill>
                    <a:schemeClr val="accent2"/>
                  </a:solidFill>
                  <a:prstDash val="solid"/>
                </a:ln>
                <a:solidFill>
                  <a:srgbClr val="FFFFFF"/>
                </a:solidFill>
                <a:effectLst>
                  <a:outerShdw dist="38100" dir="2700000" algn="tl" rotWithShape="0">
                    <a:schemeClr val="accent2"/>
                  </a:outerShdw>
                </a:effectLst>
                <a:latin typeface="Cooper Black" panose="0208090404030B020404" pitchFamily="18" charset="0"/>
              </a:rPr>
              <a:t> </a:t>
            </a:r>
            <a:r>
              <a:rPr lang="es-ES" sz="3600" b="1" dirty="0">
                <a:ln w="6600">
                  <a:solidFill>
                    <a:schemeClr val="accent2"/>
                  </a:solidFill>
                  <a:prstDash val="solid"/>
                </a:ln>
                <a:solidFill>
                  <a:srgbClr val="FFFF00"/>
                </a:solidFill>
                <a:effectLst>
                  <a:outerShdw dist="38100" dir="2700000" algn="tl" rotWithShape="0">
                    <a:schemeClr val="accent2"/>
                  </a:outerShdw>
                </a:effectLst>
                <a:latin typeface="Cooper Black" panose="0208090404030B020404" pitchFamily="18" charset="0"/>
              </a:rPr>
              <a:t>Alimento, agua, vestido, seguridad y techo, querer y pertenecer, autoestima y autorrealización. Saca tiempo para disfrutar, la vida no es sólo para trabajar. </a:t>
            </a:r>
            <a:endParaRPr lang="es-EC" sz="3600" b="1" dirty="0">
              <a:ln w="6600">
                <a:solidFill>
                  <a:schemeClr val="accent2"/>
                </a:solidFill>
                <a:prstDash val="solid"/>
              </a:ln>
              <a:solidFill>
                <a:srgbClr val="FFFF00"/>
              </a:solidFill>
              <a:effectLst>
                <a:outerShdw dist="38100" dir="2700000" algn="tl" rotWithShape="0">
                  <a:schemeClr val="accent2"/>
                </a:outerShdw>
              </a:effectLst>
              <a:latin typeface="Cooper Black" panose="0208090404030B020404" pitchFamily="18" charset="0"/>
            </a:endParaRPr>
          </a:p>
        </p:txBody>
      </p:sp>
      <p:sp>
        <p:nvSpPr>
          <p:cNvPr id="4" name="Marcador de contenido 2"/>
          <p:cNvSpPr txBox="1">
            <a:spLocks/>
          </p:cNvSpPr>
          <p:nvPr/>
        </p:nvSpPr>
        <p:spPr>
          <a:xfrm>
            <a:off x="519806" y="598736"/>
            <a:ext cx="10018713" cy="1879949"/>
          </a:xfrm>
          <a:prstGeom prst="rect">
            <a:avLst/>
          </a:prstGeom>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r>
              <a:rPr lang="es-ES" sz="4000" b="1" dirty="0">
                <a:ln w="22225">
                  <a:solidFill>
                    <a:schemeClr val="accent2"/>
                  </a:solidFill>
                  <a:prstDash val="solid"/>
                </a:ln>
                <a:solidFill>
                  <a:schemeClr val="accent2">
                    <a:lumMod val="40000"/>
                    <a:lumOff val="60000"/>
                  </a:schemeClr>
                </a:solidFill>
                <a:latin typeface="Cooper Black" panose="0208090404030B020404" pitchFamily="18" charset="0"/>
              </a:rPr>
              <a:t>Cuida de ti mismo</a:t>
            </a:r>
          </a:p>
          <a:p>
            <a:pPr marL="0" indent="0">
              <a:buFont typeface="Arial"/>
              <a:buNone/>
            </a:pPr>
            <a:r>
              <a:rPr lang="es-ES" sz="3600" b="1" dirty="0">
                <a:ln w="6600">
                  <a:solidFill>
                    <a:schemeClr val="accent2"/>
                  </a:solidFill>
                  <a:prstDash val="solid"/>
                </a:ln>
                <a:solidFill>
                  <a:srgbClr val="FFFF00"/>
                </a:solidFill>
                <a:effectLst>
                  <a:outerShdw dist="38100" dir="2700000" algn="tl" rotWithShape="0">
                    <a:schemeClr val="accent2"/>
                  </a:outerShdw>
                </a:effectLst>
                <a:latin typeface="Cooper Black" panose="0208090404030B020404" pitchFamily="18" charset="0"/>
              </a:rPr>
              <a:t>Aprende a ser independiente.</a:t>
            </a:r>
            <a:endParaRPr lang="es-EC" sz="3600" b="1" dirty="0">
              <a:ln w="6600">
                <a:solidFill>
                  <a:schemeClr val="accent2"/>
                </a:solidFill>
                <a:prstDash val="solid"/>
              </a:ln>
              <a:solidFill>
                <a:srgbClr val="FFFF00"/>
              </a:solidFill>
              <a:effectLst>
                <a:outerShdw dist="38100" dir="2700000" algn="tl" rotWithShape="0">
                  <a:schemeClr val="accent2"/>
                </a:outerShdw>
              </a:effectLst>
              <a:latin typeface="Cooper Black" panose="0208090404030B020404" pitchFamily="18" charset="0"/>
            </a:endParaRPr>
          </a:p>
        </p:txBody>
      </p:sp>
    </p:spTree>
    <p:custDataLst>
      <p:tags r:id="rId1"/>
    </p:custDataLst>
    <p:extLst>
      <p:ext uri="{BB962C8B-B14F-4D97-AF65-F5344CB8AC3E}">
        <p14:creationId xmlns:p14="http://schemas.microsoft.com/office/powerpoint/2010/main" val="2025534358"/>
      </p:ext>
    </p:extLst>
  </p:cSld>
  <p:clrMapOvr>
    <a:masterClrMapping/>
  </p:clrMapOvr>
  <mc:AlternateContent xmlns:mc="http://schemas.openxmlformats.org/markup-compatibility/2006" xmlns:p14="http://schemas.microsoft.com/office/powerpoint/2010/main">
    <mc:Choice Requires="p14">
      <p:transition spd="slow" p14:dur="1400" advTm="32189">
        <p14:ripple/>
      </p:transition>
    </mc:Choice>
    <mc:Fallback xmlns="">
      <p:transition spd="slow" advTm="32189">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Effect transition="in" filter="wipe(down)">
                                      <p:cBhvr>
                                        <p:cTn id="14" dur="500"/>
                                        <p:tgtEl>
                                          <p:spTgt spid="4">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6" presetClass="entr" presetSubtype="0" fill="hold"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Effect transition="in" filter="wipe(down)">
                                      <p:cBhvr>
                                        <p:cTn id="19" dur="580">
                                          <p:stCondLst>
                                            <p:cond delay="0"/>
                                          </p:stCondLst>
                                        </p:cTn>
                                        <p:tgtEl>
                                          <p:spTgt spid="3">
                                            <p:txEl>
                                              <p:pRg st="0" end="0"/>
                                            </p:txEl>
                                          </p:spTgt>
                                        </p:tgtEl>
                                      </p:cBhvr>
                                    </p:animEffect>
                                    <p:anim calcmode="lin" valueType="num">
                                      <p:cBhvr>
                                        <p:cTn id="20"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21"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22"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23"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24"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25" dur="26">
                                          <p:stCondLst>
                                            <p:cond delay="650"/>
                                          </p:stCondLst>
                                        </p:cTn>
                                        <p:tgtEl>
                                          <p:spTgt spid="3">
                                            <p:txEl>
                                              <p:pRg st="0" end="0"/>
                                            </p:txEl>
                                          </p:spTgt>
                                        </p:tgtEl>
                                      </p:cBhvr>
                                      <p:to x="100000" y="60000"/>
                                    </p:animScale>
                                    <p:animScale>
                                      <p:cBhvr>
                                        <p:cTn id="26" dur="166" decel="50000">
                                          <p:stCondLst>
                                            <p:cond delay="676"/>
                                          </p:stCondLst>
                                        </p:cTn>
                                        <p:tgtEl>
                                          <p:spTgt spid="3">
                                            <p:txEl>
                                              <p:pRg st="0" end="0"/>
                                            </p:txEl>
                                          </p:spTgt>
                                        </p:tgtEl>
                                      </p:cBhvr>
                                      <p:to x="100000" y="100000"/>
                                    </p:animScale>
                                    <p:animScale>
                                      <p:cBhvr>
                                        <p:cTn id="27" dur="26">
                                          <p:stCondLst>
                                            <p:cond delay="1312"/>
                                          </p:stCondLst>
                                        </p:cTn>
                                        <p:tgtEl>
                                          <p:spTgt spid="3">
                                            <p:txEl>
                                              <p:pRg st="0" end="0"/>
                                            </p:txEl>
                                          </p:spTgt>
                                        </p:tgtEl>
                                      </p:cBhvr>
                                      <p:to x="100000" y="80000"/>
                                    </p:animScale>
                                    <p:animScale>
                                      <p:cBhvr>
                                        <p:cTn id="28" dur="166" decel="50000">
                                          <p:stCondLst>
                                            <p:cond delay="1338"/>
                                          </p:stCondLst>
                                        </p:cTn>
                                        <p:tgtEl>
                                          <p:spTgt spid="3">
                                            <p:txEl>
                                              <p:pRg st="0" end="0"/>
                                            </p:txEl>
                                          </p:spTgt>
                                        </p:tgtEl>
                                      </p:cBhvr>
                                      <p:to x="100000" y="100000"/>
                                    </p:animScale>
                                    <p:animScale>
                                      <p:cBhvr>
                                        <p:cTn id="29" dur="26">
                                          <p:stCondLst>
                                            <p:cond delay="1642"/>
                                          </p:stCondLst>
                                        </p:cTn>
                                        <p:tgtEl>
                                          <p:spTgt spid="3">
                                            <p:txEl>
                                              <p:pRg st="0" end="0"/>
                                            </p:txEl>
                                          </p:spTgt>
                                        </p:tgtEl>
                                      </p:cBhvr>
                                      <p:to x="100000" y="90000"/>
                                    </p:animScale>
                                    <p:animScale>
                                      <p:cBhvr>
                                        <p:cTn id="30" dur="166" decel="50000">
                                          <p:stCondLst>
                                            <p:cond delay="1668"/>
                                          </p:stCondLst>
                                        </p:cTn>
                                        <p:tgtEl>
                                          <p:spTgt spid="3">
                                            <p:txEl>
                                              <p:pRg st="0" end="0"/>
                                            </p:txEl>
                                          </p:spTgt>
                                        </p:tgtEl>
                                      </p:cBhvr>
                                      <p:to x="100000" y="100000"/>
                                    </p:animScale>
                                    <p:animScale>
                                      <p:cBhvr>
                                        <p:cTn id="31" dur="26">
                                          <p:stCondLst>
                                            <p:cond delay="1808"/>
                                          </p:stCondLst>
                                        </p:cTn>
                                        <p:tgtEl>
                                          <p:spTgt spid="3">
                                            <p:txEl>
                                              <p:pRg st="0" end="0"/>
                                            </p:txEl>
                                          </p:spTgt>
                                        </p:tgtEl>
                                      </p:cBhvr>
                                      <p:to x="100000" y="95000"/>
                                    </p:animScale>
                                    <p:animScale>
                                      <p:cBhvr>
                                        <p:cTn id="32" dur="166" decel="50000">
                                          <p:stCondLst>
                                            <p:cond delay="1834"/>
                                          </p:stCondLst>
                                        </p:cTn>
                                        <p:tgtEl>
                                          <p:spTgt spid="3">
                                            <p:txEl>
                                              <p:pRg st="0" end="0"/>
                                            </p:txEl>
                                          </p:spTgt>
                                        </p:tgtEl>
                                      </p:cBhvr>
                                      <p:to x="100000" y="100000"/>
                                    </p:animScale>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1" end="1"/>
                                            </p:txEl>
                                          </p:spTgt>
                                        </p:tgtEl>
                                        <p:attrNameLst>
                                          <p:attrName>style.visibility</p:attrName>
                                        </p:attrNameLst>
                                      </p:cBhvr>
                                      <p:to>
                                        <p:strVal val="visible"/>
                                      </p:to>
                                    </p:set>
                                    <p:anim calcmode="lin" valueType="num">
                                      <p:cBhvr additive="base">
                                        <p:cTn id="3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descr="Resultado de imagen para ejercitarse 6"/>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0" y="81418"/>
            <a:ext cx="12192000" cy="6839212"/>
          </a:xfrm>
          <a:prstGeom prst="rect">
            <a:avLst/>
          </a:prstGeom>
          <a:noFill/>
          <a:extLst>
            <a:ext uri="{909E8E84-426E-40DD-AFC4-6F175D3DCCD1}">
              <a14:hiddenFill xmlns:a14="http://schemas.microsoft.com/office/drawing/2010/main">
                <a:solidFill>
                  <a:srgbClr val="FFFFFF"/>
                </a:solidFill>
              </a14:hiddenFill>
            </a:ext>
          </a:extLst>
        </p:spPr>
      </p:pic>
      <p:pic>
        <p:nvPicPr>
          <p:cNvPr id="14340" name="Picture 4" descr="Resultado de imagen para ejercitarse 6 persona trotando"/>
          <p:cNvPicPr>
            <a:picLocks noChangeAspect="1" noChangeArrowheads="1"/>
          </p:cNvPicPr>
          <p:nvPr/>
        </p:nvPicPr>
        <p:blipFill>
          <a:blip r:embed="rId4">
            <a:extLst>
              <a:ext uri="{28A0092B-C50C-407E-A947-70E740481C1C}">
                <a14:useLocalDpi xmlns:a14="http://schemas.microsoft.com/office/drawing/2010/main"/>
              </a:ext>
            </a:extLst>
          </a:blip>
          <a:srcRect/>
          <a:stretch>
            <a:fillRect/>
          </a:stretch>
        </p:blipFill>
        <p:spPr bwMode="auto">
          <a:xfrm>
            <a:off x="122093" y="0"/>
            <a:ext cx="12069907" cy="6789323"/>
          </a:xfrm>
          <a:prstGeom prst="rect">
            <a:avLst/>
          </a:prstGeom>
          <a:noFill/>
          <a:extLst>
            <a:ext uri="{909E8E84-426E-40DD-AFC4-6F175D3DCCD1}">
              <a14:hiddenFill xmlns:a14="http://schemas.microsoft.com/office/drawing/2010/main">
                <a:solidFill>
                  <a:srgbClr val="FFFFFF"/>
                </a:solidFill>
              </a14:hiddenFill>
            </a:ext>
          </a:extLst>
        </p:spPr>
      </p:pic>
      <p:sp>
        <p:nvSpPr>
          <p:cNvPr id="3" name="Marcador de contenido 2"/>
          <p:cNvSpPr>
            <a:spLocks noGrp="1"/>
          </p:cNvSpPr>
          <p:nvPr>
            <p:ph idx="1"/>
          </p:nvPr>
        </p:nvSpPr>
        <p:spPr>
          <a:xfrm>
            <a:off x="1208737" y="3644030"/>
            <a:ext cx="10018713" cy="2105418"/>
          </a:xfrm>
        </p:spPr>
        <p:txBody>
          <a:bodyPr/>
          <a:lstStyle/>
          <a:p>
            <a:r>
              <a:rPr lang="es-ES" sz="4000" b="1" dirty="0">
                <a:ln w="22225">
                  <a:solidFill>
                    <a:schemeClr val="accent2"/>
                  </a:solidFill>
                  <a:prstDash val="solid"/>
                </a:ln>
                <a:solidFill>
                  <a:schemeClr val="accent2">
                    <a:lumMod val="40000"/>
                    <a:lumOff val="60000"/>
                  </a:schemeClr>
                </a:solidFill>
                <a:latin typeface="Cooper Black" panose="0208090404030B020404" pitchFamily="18" charset="0"/>
              </a:rPr>
              <a:t>Mantente en movimiento </a:t>
            </a:r>
          </a:p>
          <a:p>
            <a:pPr marL="0" indent="0">
              <a:buNone/>
            </a:pPr>
            <a:r>
              <a:rPr lang="es-ES" sz="3600" b="1" dirty="0">
                <a:ln w="6600">
                  <a:solidFill>
                    <a:schemeClr val="accent2"/>
                  </a:solidFill>
                  <a:prstDash val="solid"/>
                </a:ln>
                <a:solidFill>
                  <a:srgbClr val="FFFF00"/>
                </a:solidFill>
                <a:effectLst>
                  <a:outerShdw dist="38100" dir="2700000" algn="tl" rotWithShape="0">
                    <a:schemeClr val="accent2"/>
                  </a:outerShdw>
                </a:effectLst>
                <a:latin typeface="Cooper Black" panose="0208090404030B020404" pitchFamily="18" charset="0"/>
              </a:rPr>
              <a:t>Dice el adagio: “Mente sana en cuerpo sano”. El ejercicio te hace sentir bien.</a:t>
            </a:r>
            <a:endParaRPr lang="es-EC" sz="3600" b="1" dirty="0">
              <a:ln w="6600">
                <a:solidFill>
                  <a:schemeClr val="accent2"/>
                </a:solidFill>
                <a:prstDash val="solid"/>
              </a:ln>
              <a:solidFill>
                <a:srgbClr val="FFFF00"/>
              </a:solidFill>
              <a:effectLst>
                <a:outerShdw dist="38100" dir="2700000" algn="tl" rotWithShape="0">
                  <a:schemeClr val="accent2"/>
                </a:outerShdw>
              </a:effectLst>
              <a:latin typeface="Cooper Black" panose="0208090404030B020404" pitchFamily="18" charset="0"/>
            </a:endParaRPr>
          </a:p>
        </p:txBody>
      </p:sp>
      <p:sp>
        <p:nvSpPr>
          <p:cNvPr id="4" name="Marcador de contenido 2"/>
          <p:cNvSpPr txBox="1">
            <a:spLocks/>
          </p:cNvSpPr>
          <p:nvPr/>
        </p:nvSpPr>
        <p:spPr>
          <a:xfrm>
            <a:off x="1086643" y="769306"/>
            <a:ext cx="10018713" cy="2105418"/>
          </a:xfrm>
          <a:prstGeom prst="rect">
            <a:avLst/>
          </a:prstGeom>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r>
              <a:rPr lang="es-ES" sz="4000" b="1" dirty="0">
                <a:ln w="22225">
                  <a:solidFill>
                    <a:schemeClr val="accent2"/>
                  </a:solidFill>
                  <a:prstDash val="solid"/>
                </a:ln>
                <a:solidFill>
                  <a:schemeClr val="accent2">
                    <a:lumMod val="40000"/>
                    <a:lumOff val="60000"/>
                  </a:schemeClr>
                </a:solidFill>
                <a:latin typeface="Cooper Black" panose="0208090404030B020404" pitchFamily="18" charset="0"/>
              </a:rPr>
              <a:t>Alimenta tu cuerpo y tu espíritu</a:t>
            </a:r>
          </a:p>
          <a:p>
            <a:pPr marL="0" indent="0">
              <a:buFont typeface="Arial"/>
              <a:buNone/>
            </a:pPr>
            <a:r>
              <a:rPr lang="es-ES" sz="3600" b="1" dirty="0">
                <a:ln w="6600">
                  <a:solidFill>
                    <a:schemeClr val="accent2"/>
                  </a:solidFill>
                  <a:prstDash val="solid"/>
                </a:ln>
                <a:solidFill>
                  <a:srgbClr val="FFFF00"/>
                </a:solidFill>
                <a:effectLst>
                  <a:outerShdw dist="38100" dir="2700000" algn="tl" rotWithShape="0">
                    <a:schemeClr val="accent2"/>
                  </a:outerShdw>
                </a:effectLst>
                <a:latin typeface="Cooper Black" panose="0208090404030B020404" pitchFamily="18" charset="0"/>
              </a:rPr>
              <a:t>La salud mental y física caminan de la mano. </a:t>
            </a:r>
            <a:endParaRPr lang="es-EC" sz="3600" b="1" dirty="0">
              <a:ln w="6600">
                <a:solidFill>
                  <a:schemeClr val="accent2"/>
                </a:solidFill>
                <a:prstDash val="solid"/>
              </a:ln>
              <a:solidFill>
                <a:srgbClr val="FFFF00"/>
              </a:solidFill>
              <a:effectLst>
                <a:outerShdw dist="38100" dir="2700000" algn="tl" rotWithShape="0">
                  <a:schemeClr val="accent2"/>
                </a:outerShdw>
              </a:effectLst>
              <a:latin typeface="Cooper Black" panose="0208090404030B020404" pitchFamily="18" charset="0"/>
            </a:endParaRPr>
          </a:p>
        </p:txBody>
      </p:sp>
    </p:spTree>
    <p:custDataLst>
      <p:tags r:id="rId1"/>
    </p:custDataLst>
    <p:extLst>
      <p:ext uri="{BB962C8B-B14F-4D97-AF65-F5344CB8AC3E}">
        <p14:creationId xmlns:p14="http://schemas.microsoft.com/office/powerpoint/2010/main" val="300184359"/>
      </p:ext>
    </p:extLst>
  </p:cSld>
  <p:clrMapOvr>
    <a:masterClrMapping/>
  </p:clrMapOvr>
  <mc:AlternateContent xmlns:mc="http://schemas.openxmlformats.org/markup-compatibility/2006" xmlns:p14="http://schemas.microsoft.com/office/powerpoint/2010/main">
    <mc:Choice Requires="p14">
      <p:transition spd="slow" p14:dur="1600" advTm="27966">
        <p:blinds dir="vert"/>
      </p:transition>
    </mc:Choice>
    <mc:Fallback xmlns="">
      <p:transition spd="slow" advTm="27966">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down)">
                                      <p:cBhvr>
                                        <p:cTn id="7" dur="580">
                                          <p:stCondLst>
                                            <p:cond delay="0"/>
                                          </p:stCondLst>
                                        </p:cTn>
                                        <p:tgtEl>
                                          <p:spTgt spid="4">
                                            <p:txEl>
                                              <p:pRg st="0" end="0"/>
                                            </p:txEl>
                                          </p:spTgt>
                                        </p:tgtEl>
                                      </p:cBhvr>
                                    </p:animEffect>
                                    <p:anim calcmode="lin" valueType="num">
                                      <p:cBhvr>
                                        <p:cTn id="8" dur="1822" tmFilter="0,0; 0.14,0.36; 0.43,0.73; 0.71,0.91; 1.0,1.0">
                                          <p:stCondLst>
                                            <p:cond delay="0"/>
                                          </p:stCondLst>
                                        </p:cTn>
                                        <p:tgtEl>
                                          <p:spTgt spid="4">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xEl>
                                              <p:pRg st="0" end="0"/>
                                            </p:txEl>
                                          </p:spTgt>
                                        </p:tgtEl>
                                      </p:cBhvr>
                                      <p:to x="100000" y="60000"/>
                                    </p:animScale>
                                    <p:animScale>
                                      <p:cBhvr>
                                        <p:cTn id="14" dur="166" decel="50000">
                                          <p:stCondLst>
                                            <p:cond delay="676"/>
                                          </p:stCondLst>
                                        </p:cTn>
                                        <p:tgtEl>
                                          <p:spTgt spid="4">
                                            <p:txEl>
                                              <p:pRg st="0" end="0"/>
                                            </p:txEl>
                                          </p:spTgt>
                                        </p:tgtEl>
                                      </p:cBhvr>
                                      <p:to x="100000" y="100000"/>
                                    </p:animScale>
                                    <p:animScale>
                                      <p:cBhvr>
                                        <p:cTn id="15" dur="26">
                                          <p:stCondLst>
                                            <p:cond delay="1312"/>
                                          </p:stCondLst>
                                        </p:cTn>
                                        <p:tgtEl>
                                          <p:spTgt spid="4">
                                            <p:txEl>
                                              <p:pRg st="0" end="0"/>
                                            </p:txEl>
                                          </p:spTgt>
                                        </p:tgtEl>
                                      </p:cBhvr>
                                      <p:to x="100000" y="80000"/>
                                    </p:animScale>
                                    <p:animScale>
                                      <p:cBhvr>
                                        <p:cTn id="16" dur="166" decel="50000">
                                          <p:stCondLst>
                                            <p:cond delay="1338"/>
                                          </p:stCondLst>
                                        </p:cTn>
                                        <p:tgtEl>
                                          <p:spTgt spid="4">
                                            <p:txEl>
                                              <p:pRg st="0" end="0"/>
                                            </p:txEl>
                                          </p:spTgt>
                                        </p:tgtEl>
                                      </p:cBhvr>
                                      <p:to x="100000" y="100000"/>
                                    </p:animScale>
                                    <p:animScale>
                                      <p:cBhvr>
                                        <p:cTn id="17" dur="26">
                                          <p:stCondLst>
                                            <p:cond delay="1642"/>
                                          </p:stCondLst>
                                        </p:cTn>
                                        <p:tgtEl>
                                          <p:spTgt spid="4">
                                            <p:txEl>
                                              <p:pRg st="0" end="0"/>
                                            </p:txEl>
                                          </p:spTgt>
                                        </p:tgtEl>
                                      </p:cBhvr>
                                      <p:to x="100000" y="90000"/>
                                    </p:animScale>
                                    <p:animScale>
                                      <p:cBhvr>
                                        <p:cTn id="18" dur="166" decel="50000">
                                          <p:stCondLst>
                                            <p:cond delay="1668"/>
                                          </p:stCondLst>
                                        </p:cTn>
                                        <p:tgtEl>
                                          <p:spTgt spid="4">
                                            <p:txEl>
                                              <p:pRg st="0" end="0"/>
                                            </p:txEl>
                                          </p:spTgt>
                                        </p:tgtEl>
                                      </p:cBhvr>
                                      <p:to x="100000" y="100000"/>
                                    </p:animScale>
                                    <p:animScale>
                                      <p:cBhvr>
                                        <p:cTn id="19" dur="26">
                                          <p:stCondLst>
                                            <p:cond delay="1808"/>
                                          </p:stCondLst>
                                        </p:cTn>
                                        <p:tgtEl>
                                          <p:spTgt spid="4">
                                            <p:txEl>
                                              <p:pRg st="0" end="0"/>
                                            </p:txEl>
                                          </p:spTgt>
                                        </p:tgtEl>
                                      </p:cBhvr>
                                      <p:to x="100000" y="95000"/>
                                    </p:animScale>
                                    <p:animScale>
                                      <p:cBhvr>
                                        <p:cTn id="20" dur="166" decel="50000">
                                          <p:stCondLst>
                                            <p:cond delay="1834"/>
                                          </p:stCondLst>
                                        </p:cTn>
                                        <p:tgtEl>
                                          <p:spTgt spid="4">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1" presetClass="entr" presetSubtype="1" fill="hold" nodeType="clickEffect">
                                  <p:stCondLst>
                                    <p:cond delay="0"/>
                                  </p:stCondLst>
                                  <p:childTnLst>
                                    <p:set>
                                      <p:cBhvr>
                                        <p:cTn id="24" dur="1" fill="hold">
                                          <p:stCondLst>
                                            <p:cond delay="0"/>
                                          </p:stCondLst>
                                        </p:cTn>
                                        <p:tgtEl>
                                          <p:spTgt spid="4">
                                            <p:txEl>
                                              <p:pRg st="1" end="1"/>
                                            </p:txEl>
                                          </p:spTgt>
                                        </p:tgtEl>
                                        <p:attrNameLst>
                                          <p:attrName>style.visibility</p:attrName>
                                        </p:attrNameLst>
                                      </p:cBhvr>
                                      <p:to>
                                        <p:strVal val="visible"/>
                                      </p:to>
                                    </p:set>
                                    <p:animEffect transition="in" filter="wheel(1)">
                                      <p:cBhvr>
                                        <p:cTn id="25" dur="2000"/>
                                        <p:tgtEl>
                                          <p:spTgt spid="4">
                                            <p:txEl>
                                              <p:pRg st="1" end="1"/>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31" presetClass="entr" presetSubtype="0" fill="hold" nodeType="clickEffect">
                                  <p:stCondLst>
                                    <p:cond delay="0"/>
                                  </p:stCondLst>
                                  <p:childTnLst>
                                    <p:set>
                                      <p:cBhvr>
                                        <p:cTn id="29" dur="1" fill="hold">
                                          <p:stCondLst>
                                            <p:cond delay="0"/>
                                          </p:stCondLst>
                                        </p:cTn>
                                        <p:tgtEl>
                                          <p:spTgt spid="3">
                                            <p:txEl>
                                              <p:pRg st="0" end="0"/>
                                            </p:txEl>
                                          </p:spTgt>
                                        </p:tgtEl>
                                        <p:attrNameLst>
                                          <p:attrName>style.visibility</p:attrName>
                                        </p:attrNameLst>
                                      </p:cBhvr>
                                      <p:to>
                                        <p:strVal val="visible"/>
                                      </p:to>
                                    </p:set>
                                    <p:anim calcmode="lin" valueType="num">
                                      <p:cBhvr>
                                        <p:cTn id="30"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31"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32"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33" dur="1000"/>
                                        <p:tgtEl>
                                          <p:spTgt spid="3">
                                            <p:txEl>
                                              <p:pRg st="0" end="0"/>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nodeType="clickEffect">
                                  <p:stCondLst>
                                    <p:cond delay="0"/>
                                  </p:stCondLst>
                                  <p:childTnLst>
                                    <p:set>
                                      <p:cBhvr>
                                        <p:cTn id="37" dur="1" fill="hold">
                                          <p:stCondLst>
                                            <p:cond delay="0"/>
                                          </p:stCondLst>
                                        </p:cTn>
                                        <p:tgtEl>
                                          <p:spTgt spid="3">
                                            <p:txEl>
                                              <p:pRg st="1" end="1"/>
                                            </p:txEl>
                                          </p:spTgt>
                                        </p:tgtEl>
                                        <p:attrNameLst>
                                          <p:attrName>style.visibility</p:attrName>
                                        </p:attrNameLst>
                                      </p:cBhvr>
                                      <p:to>
                                        <p:strVal val="visible"/>
                                      </p:to>
                                    </p:set>
                                    <p:anim calcmode="lin" valueType="num">
                                      <p:cBhvr additive="base">
                                        <p:cTn id="3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2" name="Picture 4" descr="Resultado de imagen para amor propio"/>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1" y="-1"/>
            <a:ext cx="12538553" cy="6911477"/>
          </a:xfrm>
          <a:prstGeom prst="rect">
            <a:avLst/>
          </a:prstGeom>
          <a:noFill/>
          <a:extLst>
            <a:ext uri="{909E8E84-426E-40DD-AFC4-6F175D3DCCD1}">
              <a14:hiddenFill xmlns:a14="http://schemas.microsoft.com/office/drawing/2010/main">
                <a:solidFill>
                  <a:srgbClr val="FFFFFF"/>
                </a:solidFill>
              </a14:hiddenFill>
            </a:ext>
          </a:extLst>
        </p:spPr>
      </p:pic>
      <p:sp>
        <p:nvSpPr>
          <p:cNvPr id="4" name="Rectángulo 3"/>
          <p:cNvSpPr/>
          <p:nvPr/>
        </p:nvSpPr>
        <p:spPr>
          <a:xfrm>
            <a:off x="1957236" y="905531"/>
            <a:ext cx="6096000" cy="1026435"/>
          </a:xfrm>
          <a:prstGeom prst="rect">
            <a:avLst/>
          </a:prstGeom>
        </p:spPr>
        <p:txBody>
          <a:bodyPr>
            <a:spAutoFit/>
          </a:bodyPr>
          <a:lstStyle/>
          <a:p>
            <a:pPr algn="just">
              <a:lnSpc>
                <a:spcPct val="115000"/>
              </a:lnSpc>
              <a:spcAft>
                <a:spcPts val="0"/>
              </a:spcAft>
            </a:pPr>
            <a:r>
              <a:rPr lang="es-ES" dirty="0">
                <a:solidFill>
                  <a:srgbClr val="231F20"/>
                </a:solidFill>
                <a:effectLst/>
                <a:latin typeface="Arial" panose="020B0604020202020204" pitchFamily="34" charset="0"/>
                <a:ea typeface="Calibri" panose="020F0502020204030204" pitchFamily="34" charset="0"/>
                <a:cs typeface="Times New Roman" panose="02020603050405020304" pitchFamily="18" charset="0"/>
              </a:rPr>
              <a:t> </a:t>
            </a:r>
            <a:endParaRPr lang="es-EC" sz="1600" dirty="0">
              <a:effectLst/>
              <a:latin typeface="Calibri" panose="020F0502020204030204" pitchFamily="34" charset="0"/>
              <a:ea typeface="Calibri" panose="020F0502020204030204" pitchFamily="34" charset="0"/>
              <a:cs typeface="Times New Roman" panose="02020603050405020304" pitchFamily="18" charset="0"/>
            </a:endParaRPr>
          </a:p>
          <a:p>
            <a:r>
              <a:rPr lang="es-ES" sz="4000" b="1" dirty="0">
                <a:ln w="22225">
                  <a:solidFill>
                    <a:schemeClr val="accent2"/>
                  </a:solidFill>
                  <a:prstDash val="solid"/>
                </a:ln>
                <a:solidFill>
                  <a:schemeClr val="accent2">
                    <a:lumMod val="40000"/>
                    <a:lumOff val="60000"/>
                  </a:schemeClr>
                </a:solidFill>
                <a:latin typeface="Cooper Black" panose="0208090404030B020404" pitchFamily="18" charset="0"/>
              </a:rPr>
              <a:t>El amor dentro de ti</a:t>
            </a:r>
            <a:endParaRPr lang="es-EC" sz="4000" b="1" dirty="0">
              <a:ln w="22225">
                <a:solidFill>
                  <a:schemeClr val="accent2"/>
                </a:solidFill>
                <a:prstDash val="solid"/>
              </a:ln>
              <a:solidFill>
                <a:schemeClr val="accent2">
                  <a:lumMod val="40000"/>
                  <a:lumOff val="60000"/>
                </a:schemeClr>
              </a:solidFill>
              <a:latin typeface="Cooper Black" panose="0208090404030B020404" pitchFamily="18" charset="0"/>
            </a:endParaRPr>
          </a:p>
        </p:txBody>
      </p:sp>
      <p:sp>
        <p:nvSpPr>
          <p:cNvPr id="5" name="Rectángulo 4"/>
          <p:cNvSpPr/>
          <p:nvPr/>
        </p:nvSpPr>
        <p:spPr>
          <a:xfrm>
            <a:off x="1433231" y="2334739"/>
            <a:ext cx="9390345" cy="2308324"/>
          </a:xfrm>
          <a:prstGeom prst="rect">
            <a:avLst/>
          </a:prstGeom>
        </p:spPr>
        <p:txBody>
          <a:bodyPr wrap="square">
            <a:spAutoFit/>
          </a:bodyPr>
          <a:lstStyle/>
          <a:p>
            <a:r>
              <a:rPr lang="es-ES" sz="3600" b="1" dirty="0">
                <a:ln w="6600">
                  <a:solidFill>
                    <a:schemeClr val="accent2"/>
                  </a:solidFill>
                  <a:prstDash val="solid"/>
                </a:ln>
                <a:solidFill>
                  <a:srgbClr val="FFFF00"/>
                </a:solidFill>
                <a:effectLst>
                  <a:outerShdw dist="38100" dir="2700000" algn="tl" rotWithShape="0">
                    <a:schemeClr val="accent2"/>
                  </a:outerShdw>
                </a:effectLst>
                <a:latin typeface="Cooper Black" panose="0208090404030B020404" pitchFamily="18" charset="0"/>
              </a:rPr>
              <a:t>Auto elógiate, es una manera de hablarte positivamente, es una forma de contemplarte y reconocer actuaciones adecuadas.</a:t>
            </a:r>
            <a:endParaRPr lang="es-EC" sz="3600" b="1" dirty="0">
              <a:ln w="6600">
                <a:solidFill>
                  <a:schemeClr val="accent2"/>
                </a:solidFill>
                <a:prstDash val="solid"/>
              </a:ln>
              <a:solidFill>
                <a:srgbClr val="FFFF00"/>
              </a:solidFill>
              <a:effectLst>
                <a:outerShdw dist="38100" dir="2700000" algn="tl" rotWithShape="0">
                  <a:schemeClr val="accent2"/>
                </a:outerShdw>
              </a:effectLst>
              <a:latin typeface="Cooper Black" panose="0208090404030B020404" pitchFamily="18" charset="0"/>
            </a:endParaRPr>
          </a:p>
        </p:txBody>
      </p:sp>
    </p:spTree>
    <p:custDataLst>
      <p:tags r:id="rId1"/>
    </p:custDataLst>
    <p:extLst>
      <p:ext uri="{BB962C8B-B14F-4D97-AF65-F5344CB8AC3E}">
        <p14:creationId xmlns:p14="http://schemas.microsoft.com/office/powerpoint/2010/main" val="108264970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20621">
        <p15:prstTrans prst="peelOff"/>
      </p:transition>
    </mc:Choice>
    <mc:Fallback xmlns="">
      <p:transition spd="slow" advTm="20621">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nodeType="clickEffect">
                                  <p:stCondLst>
                                    <p:cond delay="0"/>
                                  </p:stCondLst>
                                  <p:childTnLst>
                                    <p:animScale>
                                      <p:cBhvr>
                                        <p:cTn id="6" dur="2000" fill="hold"/>
                                        <p:tgtEl>
                                          <p:spTgt spid="4">
                                            <p:txEl>
                                              <p:pRg st="1" end="1"/>
                                            </p:txEl>
                                          </p:spTgt>
                                        </p:tgtEl>
                                      </p:cBhvr>
                                      <p:by x="150000" y="150000"/>
                                    </p:animScale>
                                  </p:childTnLst>
                                </p:cTn>
                              </p:par>
                            </p:childTnLst>
                          </p:cTn>
                        </p:par>
                      </p:childTnLst>
                    </p:cTn>
                  </p:par>
                  <p:par>
                    <p:cTn id="7" fill="hold">
                      <p:stCondLst>
                        <p:cond delay="indefinite"/>
                      </p:stCondLst>
                      <p:childTnLst>
                        <p:par>
                          <p:cTn id="8" fill="hold">
                            <p:stCondLst>
                              <p:cond delay="0"/>
                            </p:stCondLst>
                            <p:childTnLst>
                              <p:par>
                                <p:cTn id="9" presetID="22" presetClass="entr" presetSubtype="4" fill="hold" nodeType="click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animEffect transition="in" filter="wipe(down)">
                                      <p:cBhvr>
                                        <p:cTn id="11"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esultado de imagen para atiende tus necesidades"/>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0" y="135698"/>
            <a:ext cx="12192000" cy="6773333"/>
          </a:xfrm>
          <a:prstGeom prst="rect">
            <a:avLst/>
          </a:prstGeom>
          <a:noFill/>
          <a:extLst>
            <a:ext uri="{909E8E84-426E-40DD-AFC4-6F175D3DCCD1}">
              <a14:hiddenFill xmlns:a14="http://schemas.microsoft.com/office/drawing/2010/main">
                <a:solidFill>
                  <a:srgbClr val="FFFFFF"/>
                </a:solidFill>
              </a14:hiddenFill>
            </a:ext>
          </a:extLst>
        </p:spPr>
      </p:pic>
      <p:sp>
        <p:nvSpPr>
          <p:cNvPr id="5" name="Título 1"/>
          <p:cNvSpPr txBox="1">
            <a:spLocks/>
          </p:cNvSpPr>
          <p:nvPr/>
        </p:nvSpPr>
        <p:spPr>
          <a:xfrm>
            <a:off x="1195193" y="2120598"/>
            <a:ext cx="9601196" cy="1825101"/>
          </a:xfrm>
          <a:prstGeom prst="rect">
            <a:avLst/>
          </a:prstGeom>
        </p:spPr>
        <p:txBody>
          <a:bodyPr vert="horz" lIns="91440" tIns="45720" rIns="91440" bIns="45720" rtlCol="0" anchor="ctr">
            <a:noAutofit/>
          </a:bodyPr>
          <a:lst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a:lstStyle>
          <a:p>
            <a:r>
              <a:rPr lang="es-EC" sz="6600" b="1" dirty="0">
                <a:ln w="19050" cmpd="sng">
                  <a:solidFill>
                    <a:schemeClr val="tx1">
                      <a:lumMod val="95000"/>
                      <a:lumOff val="5000"/>
                    </a:schemeClr>
                  </a:solidFill>
                </a:ln>
                <a:solidFill>
                  <a:schemeClr val="bg1"/>
                </a:solidFill>
                <a:latin typeface="Berlin Sans FB Demi" panose="020E0802020502020306" pitchFamily="34" charset="0"/>
              </a:rPr>
              <a:t>Gracias por su Atención </a:t>
            </a:r>
          </a:p>
        </p:txBody>
      </p:sp>
    </p:spTree>
    <p:custDataLst>
      <p:tags r:id="rId1"/>
    </p:custDataLst>
    <p:extLst>
      <p:ext uri="{BB962C8B-B14F-4D97-AF65-F5344CB8AC3E}">
        <p14:creationId xmlns:p14="http://schemas.microsoft.com/office/powerpoint/2010/main" val="1539897323"/>
      </p:ext>
    </p:extLst>
  </p:cSld>
  <p:clrMapOvr>
    <a:masterClrMapping/>
  </p:clrMapOvr>
  <mc:AlternateContent xmlns:mc="http://schemas.openxmlformats.org/markup-compatibility/2006" xmlns:p14="http://schemas.microsoft.com/office/powerpoint/2010/main">
    <mc:Choice Requires="p14">
      <p:transition spd="slow" p14:dur="1600" advTm="5388">
        <p14:prism isContent="1" isInverted="1"/>
      </p:transition>
    </mc:Choice>
    <mc:Fallback xmlns="">
      <p:transition spd="slow" advTm="5388">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80">
                                          <p:stCondLst>
                                            <p:cond delay="0"/>
                                          </p:stCondLst>
                                        </p:cTn>
                                        <p:tgtEl>
                                          <p:spTgt spid="5"/>
                                        </p:tgtEl>
                                      </p:cBhvr>
                                    </p:animEffect>
                                    <p:anim calcmode="lin" valueType="num">
                                      <p:cBhvr>
                                        <p:cTn id="8"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13" dur="26">
                                          <p:stCondLst>
                                            <p:cond delay="650"/>
                                          </p:stCondLst>
                                        </p:cTn>
                                        <p:tgtEl>
                                          <p:spTgt spid="5"/>
                                        </p:tgtEl>
                                      </p:cBhvr>
                                      <p:to x="100000" y="60000"/>
                                    </p:animScale>
                                    <p:animScale>
                                      <p:cBhvr>
                                        <p:cTn id="14" dur="166" decel="50000">
                                          <p:stCondLst>
                                            <p:cond delay="676"/>
                                          </p:stCondLst>
                                        </p:cTn>
                                        <p:tgtEl>
                                          <p:spTgt spid="5"/>
                                        </p:tgtEl>
                                      </p:cBhvr>
                                      <p:to x="100000" y="100000"/>
                                    </p:animScale>
                                    <p:animScale>
                                      <p:cBhvr>
                                        <p:cTn id="15" dur="26">
                                          <p:stCondLst>
                                            <p:cond delay="1312"/>
                                          </p:stCondLst>
                                        </p:cTn>
                                        <p:tgtEl>
                                          <p:spTgt spid="5"/>
                                        </p:tgtEl>
                                      </p:cBhvr>
                                      <p:to x="100000" y="80000"/>
                                    </p:animScale>
                                    <p:animScale>
                                      <p:cBhvr>
                                        <p:cTn id="16" dur="166" decel="50000">
                                          <p:stCondLst>
                                            <p:cond delay="1338"/>
                                          </p:stCondLst>
                                        </p:cTn>
                                        <p:tgtEl>
                                          <p:spTgt spid="5"/>
                                        </p:tgtEl>
                                      </p:cBhvr>
                                      <p:to x="100000" y="100000"/>
                                    </p:animScale>
                                    <p:animScale>
                                      <p:cBhvr>
                                        <p:cTn id="17" dur="26">
                                          <p:stCondLst>
                                            <p:cond delay="1642"/>
                                          </p:stCondLst>
                                        </p:cTn>
                                        <p:tgtEl>
                                          <p:spTgt spid="5"/>
                                        </p:tgtEl>
                                      </p:cBhvr>
                                      <p:to x="100000" y="90000"/>
                                    </p:animScale>
                                    <p:animScale>
                                      <p:cBhvr>
                                        <p:cTn id="18" dur="166" decel="50000">
                                          <p:stCondLst>
                                            <p:cond delay="1668"/>
                                          </p:stCondLst>
                                        </p:cTn>
                                        <p:tgtEl>
                                          <p:spTgt spid="5"/>
                                        </p:tgtEl>
                                      </p:cBhvr>
                                      <p:to x="100000" y="100000"/>
                                    </p:animScale>
                                    <p:animScale>
                                      <p:cBhvr>
                                        <p:cTn id="19" dur="26">
                                          <p:stCondLst>
                                            <p:cond delay="1808"/>
                                          </p:stCondLst>
                                        </p:cTn>
                                        <p:tgtEl>
                                          <p:spTgt spid="5"/>
                                        </p:tgtEl>
                                      </p:cBhvr>
                                      <p:to x="100000" y="95000"/>
                                    </p:animScale>
                                    <p:animScale>
                                      <p:cBhvr>
                                        <p:cTn id="20" dur="166" decel="50000">
                                          <p:stCondLst>
                                            <p:cond delay="1834"/>
                                          </p:stCondLst>
                                        </p:cTn>
                                        <p:tgtEl>
                                          <p:spTgt spid="5"/>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Resultado de imagen para autoestima"/>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Marcador de contenido 2"/>
          <p:cNvSpPr>
            <a:spLocks noGrp="1"/>
          </p:cNvSpPr>
          <p:nvPr>
            <p:ph idx="1"/>
          </p:nvPr>
        </p:nvSpPr>
        <p:spPr>
          <a:xfrm>
            <a:off x="1086643" y="1113771"/>
            <a:ext cx="10018713" cy="4610624"/>
          </a:xfrm>
        </p:spPr>
        <p:txBody>
          <a:bodyPr>
            <a:noAutofit/>
          </a:bodyPr>
          <a:lstStyle/>
          <a:p>
            <a:pPr marL="0" indent="0">
              <a:buNone/>
            </a:pPr>
            <a:r>
              <a:rPr lang="es-ES" sz="3600" cap="all" dirty="0">
                <a:effectLst>
                  <a:glow rad="228600">
                    <a:schemeClr val="accent2">
                      <a:satMod val="175000"/>
                      <a:alpha val="40000"/>
                    </a:schemeClr>
                  </a:glow>
                </a:effectLst>
                <a:latin typeface="Aharoni" panose="02010803020104030203" pitchFamily="2" charset="-79"/>
                <a:cs typeface="Aharoni" panose="02010803020104030203" pitchFamily="2" charset="-79"/>
              </a:rPr>
              <a:t>La autoestima se define como lo que cada persona siente por sí misma.</a:t>
            </a:r>
          </a:p>
          <a:p>
            <a:pPr marL="0" indent="0">
              <a:buNone/>
            </a:pPr>
            <a:endParaRPr lang="es-ES" sz="3600" cap="all" dirty="0">
              <a:effectLst>
                <a:glow rad="228600">
                  <a:schemeClr val="accent2">
                    <a:satMod val="175000"/>
                    <a:alpha val="40000"/>
                  </a:schemeClr>
                </a:glow>
              </a:effectLst>
              <a:latin typeface="Aharoni" panose="02010803020104030203" pitchFamily="2" charset="-79"/>
              <a:cs typeface="Aharoni" panose="02010803020104030203" pitchFamily="2" charset="-79"/>
            </a:endParaRPr>
          </a:p>
          <a:p>
            <a:pPr marL="0" indent="0">
              <a:buNone/>
            </a:pPr>
            <a:endParaRPr lang="es-ES" sz="3600" cap="all" dirty="0">
              <a:effectLst>
                <a:glow rad="228600">
                  <a:schemeClr val="accent2">
                    <a:satMod val="175000"/>
                    <a:alpha val="40000"/>
                  </a:schemeClr>
                </a:glow>
              </a:effectLst>
              <a:latin typeface="Aharoni" panose="02010803020104030203" pitchFamily="2" charset="-79"/>
              <a:cs typeface="Aharoni" panose="02010803020104030203" pitchFamily="2" charset="-79"/>
            </a:endParaRPr>
          </a:p>
          <a:p>
            <a:pPr marL="0" indent="0">
              <a:buNone/>
            </a:pPr>
            <a:r>
              <a:rPr lang="es-ES" sz="3600" cap="all" dirty="0">
                <a:effectLst>
                  <a:glow rad="228600">
                    <a:schemeClr val="accent2">
                      <a:satMod val="175000"/>
                      <a:alpha val="40000"/>
                    </a:schemeClr>
                  </a:glow>
                </a:effectLst>
                <a:latin typeface="Aharoni" panose="02010803020104030203" pitchFamily="2" charset="-79"/>
                <a:cs typeface="Aharoni" panose="02010803020104030203" pitchFamily="2" charset="-79"/>
              </a:rPr>
              <a:t>Es aprender a querernos y respetarnos, es algo que se construye o reconstruye por dentro. </a:t>
            </a:r>
            <a:endParaRPr lang="es-EC" sz="3600" cap="all" dirty="0">
              <a:effectLst>
                <a:glow rad="228600">
                  <a:schemeClr val="accent2">
                    <a:satMod val="175000"/>
                    <a:alpha val="40000"/>
                  </a:schemeClr>
                </a:glow>
              </a:effectLst>
              <a:latin typeface="Aharoni" panose="02010803020104030203" pitchFamily="2" charset="-79"/>
              <a:cs typeface="Aharoni" panose="02010803020104030203" pitchFamily="2" charset="-79"/>
            </a:endParaRPr>
          </a:p>
        </p:txBody>
      </p:sp>
    </p:spTree>
    <p:custDataLst>
      <p:tags r:id="rId1"/>
    </p:custDataLst>
    <p:extLst>
      <p:ext uri="{BB962C8B-B14F-4D97-AF65-F5344CB8AC3E}">
        <p14:creationId xmlns:p14="http://schemas.microsoft.com/office/powerpoint/2010/main" val="779841234"/>
      </p:ext>
    </p:extLst>
  </p:cSld>
  <p:clrMapOvr>
    <a:masterClrMapping/>
  </p:clrMapOvr>
  <p:transition spd="slow" advTm="12901">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barn(inVertical)">
                                      <p:cBhvr>
                                        <p:cTn id="1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descr="Resultado de imagen para dibujos sobre autoestima"/>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0" y="-87682"/>
            <a:ext cx="12192000" cy="7039627"/>
          </a:xfrm>
          <a:prstGeom prst="rect">
            <a:avLst/>
          </a:prstGeom>
          <a:noFill/>
          <a:extLst>
            <a:ext uri="{909E8E84-426E-40DD-AFC4-6F175D3DCCD1}">
              <a14:hiddenFill xmlns:a14="http://schemas.microsoft.com/office/drawing/2010/main">
                <a:solidFill>
                  <a:srgbClr val="FFFFFF"/>
                </a:solidFill>
              </a14:hiddenFill>
            </a:ext>
          </a:extLst>
        </p:spPr>
      </p:pic>
      <p:sp>
        <p:nvSpPr>
          <p:cNvPr id="3" name="Marcador de contenido 2"/>
          <p:cNvSpPr>
            <a:spLocks noGrp="1"/>
          </p:cNvSpPr>
          <p:nvPr>
            <p:ph idx="1"/>
          </p:nvPr>
        </p:nvSpPr>
        <p:spPr>
          <a:xfrm>
            <a:off x="544858" y="1108030"/>
            <a:ext cx="11467602" cy="4866885"/>
          </a:xfrm>
        </p:spPr>
        <p:txBody>
          <a:bodyPr>
            <a:noAutofit/>
          </a:bodyPr>
          <a:lstStyle/>
          <a:p>
            <a:pPr marL="0" indent="0">
              <a:buNone/>
            </a:pPr>
            <a:r>
              <a:rPr lang="es-ES" sz="3100" cap="all" dirty="0">
                <a:solidFill>
                  <a:schemeClr val="bg1"/>
                </a:solidFill>
                <a:effectLst>
                  <a:glow rad="228600">
                    <a:schemeClr val="accent2">
                      <a:satMod val="175000"/>
                      <a:alpha val="40000"/>
                    </a:schemeClr>
                  </a:glow>
                </a:effectLst>
                <a:latin typeface="Arial Black" panose="020B0A04020102020204" pitchFamily="34" charset="0"/>
                <a:cs typeface="Aharoni" panose="02010803020104030203" pitchFamily="2" charset="-79"/>
              </a:rPr>
              <a:t>Las personas con alta autoestima no se sienten superiores a los demás, no buscan probar su valor comparándose con los demás.</a:t>
            </a:r>
          </a:p>
          <a:p>
            <a:endParaRPr lang="es-ES" sz="800" dirty="0">
              <a:solidFill>
                <a:srgbClr val="FF0000"/>
              </a:solidFill>
              <a:latin typeface="Arial Black" panose="020B0A04020102020204" pitchFamily="34" charset="0"/>
            </a:endParaRPr>
          </a:p>
          <a:p>
            <a:endParaRPr lang="es-ES" sz="3200" dirty="0">
              <a:solidFill>
                <a:srgbClr val="FF0000"/>
              </a:solidFill>
              <a:latin typeface="Arial Black" panose="020B0A04020102020204" pitchFamily="34" charset="0"/>
            </a:endParaRPr>
          </a:p>
          <a:p>
            <a:endParaRPr lang="es-ES" sz="2800" dirty="0">
              <a:solidFill>
                <a:srgbClr val="FF0000"/>
              </a:solidFill>
              <a:latin typeface="Arial Black" panose="020B0A04020102020204" pitchFamily="34" charset="0"/>
            </a:endParaRPr>
          </a:p>
          <a:p>
            <a:pPr marL="457200" lvl="1" indent="0">
              <a:buNone/>
            </a:pPr>
            <a:r>
              <a:rPr lang="es-ES" sz="2700" cap="all" dirty="0">
                <a:solidFill>
                  <a:schemeClr val="bg1"/>
                </a:solidFill>
                <a:effectLst>
                  <a:glow rad="228600">
                    <a:schemeClr val="accent2">
                      <a:satMod val="175000"/>
                      <a:alpha val="40000"/>
                    </a:schemeClr>
                  </a:glow>
                </a:effectLst>
                <a:latin typeface="Arial Black" panose="020B0A04020102020204" pitchFamily="34" charset="0"/>
                <a:cs typeface="Aharoni" panose="02010803020104030203" pitchFamily="2" charset="-79"/>
              </a:rPr>
              <a:t>La autoestima positiva es algo muy diferente al engreimiento y la arrogancia, que indican, en la mayoría de los casos, un nivel de inseguridad que acompaña, usualmente, a la autoestima baja. </a:t>
            </a:r>
            <a:endParaRPr lang="es-EC" sz="2700" cap="all" dirty="0">
              <a:solidFill>
                <a:schemeClr val="bg1"/>
              </a:solidFill>
              <a:effectLst>
                <a:glow rad="228600">
                  <a:schemeClr val="accent2">
                    <a:satMod val="175000"/>
                    <a:alpha val="40000"/>
                  </a:schemeClr>
                </a:glow>
              </a:effectLst>
              <a:latin typeface="Arial Black" panose="020B0A04020102020204" pitchFamily="34" charset="0"/>
              <a:cs typeface="Aharoni" panose="02010803020104030203" pitchFamily="2" charset="-79"/>
            </a:endParaRPr>
          </a:p>
        </p:txBody>
      </p:sp>
    </p:spTree>
    <p:custDataLst>
      <p:tags r:id="rId1"/>
    </p:custDataLst>
    <p:extLst>
      <p:ext uri="{BB962C8B-B14F-4D97-AF65-F5344CB8AC3E}">
        <p14:creationId xmlns:p14="http://schemas.microsoft.com/office/powerpoint/2010/main" val="288693736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advTm="27903">
        <p15:prstTrans prst="fracture"/>
      </p:transition>
    </mc:Choice>
    <mc:Fallback xmlns="">
      <p:transition spd="slow" advTm="27903">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1)">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 calcmode="lin" valueType="num">
                                      <p:cBhvr>
                                        <p:cTn id="12"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14"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86" name="Picture 14" descr="Resultado de imagen para patito feo  autoestima"/>
          <p:cNvPicPr>
            <a:picLocks noChangeAspect="1" noChangeArrowheads="1"/>
          </p:cNvPicPr>
          <p:nvPr/>
        </p:nvPicPr>
        <p:blipFill rotWithShape="1">
          <a:blip r:embed="rId3" cstate="email">
            <a:extLst>
              <a:ext uri="{28A0092B-C50C-407E-A947-70E740481C1C}">
                <a14:useLocalDpi xmlns:a14="http://schemas.microsoft.com/office/drawing/2010/main"/>
              </a:ext>
            </a:extLst>
          </a:blip>
          <a:srcRect/>
          <a:stretch/>
        </p:blipFill>
        <p:spPr bwMode="auto">
          <a:xfrm>
            <a:off x="0" y="0"/>
            <a:ext cx="12192001" cy="6858000"/>
          </a:xfrm>
          <a:prstGeom prst="rect">
            <a:avLst/>
          </a:prstGeom>
          <a:noFill/>
          <a:extLst>
            <a:ext uri="{909E8E84-426E-40DD-AFC4-6F175D3DCCD1}">
              <a14:hiddenFill xmlns:a14="http://schemas.microsoft.com/office/drawing/2010/main">
                <a:solidFill>
                  <a:srgbClr val="FFFFFF"/>
                </a:solidFill>
              </a14:hiddenFill>
            </a:ext>
          </a:extLst>
        </p:spPr>
      </p:pic>
      <p:sp>
        <p:nvSpPr>
          <p:cNvPr id="10" name="Rectángulo 9"/>
          <p:cNvSpPr/>
          <p:nvPr/>
        </p:nvSpPr>
        <p:spPr>
          <a:xfrm>
            <a:off x="356990" y="1868914"/>
            <a:ext cx="11478017" cy="3229154"/>
          </a:xfrm>
          <a:prstGeom prst="rect">
            <a:avLst/>
          </a:prstGeom>
        </p:spPr>
        <p:txBody>
          <a:bodyPr wrap="square">
            <a:spAutoFit/>
          </a:bodyPr>
          <a:lstStyle/>
          <a:p>
            <a:pPr algn="ctr">
              <a:lnSpc>
                <a:spcPct val="115000"/>
              </a:lnSpc>
              <a:spcAft>
                <a:spcPts val="0"/>
              </a:spcAft>
            </a:pPr>
            <a:r>
              <a:rPr lang="es-ES" sz="3600" b="1" dirty="0">
                <a:ln w="6600">
                  <a:solidFill>
                    <a:schemeClr val="accent2"/>
                  </a:solidFill>
                  <a:prstDash val="solid"/>
                </a:ln>
                <a:solidFill>
                  <a:srgbClr val="FFFF00"/>
                </a:solidFill>
                <a:effectLst>
                  <a:outerShdw dist="38100" dir="2700000" algn="tl" rotWithShape="0">
                    <a:schemeClr val="accent2"/>
                  </a:outerShdw>
                </a:effectLst>
                <a:latin typeface="Cooper Black" panose="0208090404030B020404" pitchFamily="18" charset="0"/>
              </a:rPr>
              <a:t>Se fundamenta en el convencimiento de que el amor propio desempeña una función primordial en el desarrollo de los seres humanos. La autoestima es un sentimiento que se expresa siempre con hechos positivos.</a:t>
            </a:r>
            <a:endParaRPr lang="es-EC" sz="3600" b="1" dirty="0">
              <a:ln w="6600">
                <a:solidFill>
                  <a:schemeClr val="accent2"/>
                </a:solidFill>
                <a:prstDash val="solid"/>
              </a:ln>
              <a:solidFill>
                <a:srgbClr val="FFFF00"/>
              </a:solidFill>
              <a:effectLst>
                <a:outerShdw dist="38100" dir="2700000" algn="tl" rotWithShape="0">
                  <a:schemeClr val="accent2"/>
                </a:outerShdw>
              </a:effectLst>
              <a:latin typeface="Cooper Black" panose="0208090404030B020404" pitchFamily="18" charset="0"/>
            </a:endParaRPr>
          </a:p>
        </p:txBody>
      </p:sp>
    </p:spTree>
    <p:custDataLst>
      <p:tags r:id="rId1"/>
    </p:custDataLst>
    <p:extLst>
      <p:ext uri="{BB962C8B-B14F-4D97-AF65-F5344CB8AC3E}">
        <p14:creationId xmlns:p14="http://schemas.microsoft.com/office/powerpoint/2010/main" val="3172251682"/>
      </p:ext>
    </p:extLst>
  </p:cSld>
  <p:clrMapOvr>
    <a:masterClrMapping/>
  </p:clrMapOvr>
  <mc:AlternateContent xmlns:mc="http://schemas.openxmlformats.org/markup-compatibility/2006" xmlns:p14="http://schemas.microsoft.com/office/powerpoint/2010/main">
    <mc:Choice Requires="p14">
      <p:transition spd="slow" p14:dur="4000" advTm="20506">
        <p14:vortex dir="r"/>
      </p:transition>
    </mc:Choice>
    <mc:Fallback xmlns="">
      <p:transition spd="slow" advTm="20506">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 calcmode="lin" valueType="num">
                                      <p:cBhvr>
                                        <p:cTn id="7" dur="1000" fill="hold"/>
                                        <p:tgtEl>
                                          <p:spTgt spid="10">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10">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10">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1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Resultado de imagen para autoestima alta "/>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0" y="0"/>
            <a:ext cx="12192000" cy="6903132"/>
          </a:xfrm>
          <a:prstGeom prst="rect">
            <a:avLst/>
          </a:prstGeom>
          <a:noFill/>
          <a:extLst>
            <a:ext uri="{909E8E84-426E-40DD-AFC4-6F175D3DCCD1}">
              <a14:hiddenFill xmlns:a14="http://schemas.microsoft.com/office/drawing/2010/main">
                <a:solidFill>
                  <a:srgbClr val="FFFFFF"/>
                </a:solidFill>
              </a14:hiddenFill>
            </a:ext>
          </a:extLst>
        </p:spPr>
      </p:pic>
      <p:sp>
        <p:nvSpPr>
          <p:cNvPr id="3" name="Rectángulo 2"/>
          <p:cNvSpPr/>
          <p:nvPr/>
        </p:nvSpPr>
        <p:spPr>
          <a:xfrm>
            <a:off x="579550" y="1094422"/>
            <a:ext cx="10778557" cy="3416320"/>
          </a:xfrm>
          <a:prstGeom prst="rect">
            <a:avLst/>
          </a:prstGeom>
        </p:spPr>
        <p:txBody>
          <a:bodyPr wrap="square">
            <a:spAutoFit/>
          </a:bodyPr>
          <a:lstStyle/>
          <a:p>
            <a:r>
              <a:rPr lang="es-ES" sz="3600" b="1" dirty="0">
                <a:ln w="6600">
                  <a:solidFill>
                    <a:schemeClr val="accent2"/>
                  </a:solidFill>
                  <a:prstDash val="solid"/>
                </a:ln>
                <a:solidFill>
                  <a:srgbClr val="FFFF00"/>
                </a:solidFill>
                <a:effectLst>
                  <a:outerShdw dist="38100" dir="2700000" algn="tl" rotWithShape="0">
                    <a:schemeClr val="accent2"/>
                  </a:outerShdw>
                </a:effectLst>
                <a:latin typeface="Cooper Black" panose="0208090404030B020404" pitchFamily="18" charset="0"/>
              </a:rPr>
              <a:t>La autovaloración lleva a la persona a no imitar modelos sociales inapropiados, conduce a tener una opinión equilibrada de sí, teniendo en cuenta las debilidades humanas, pero también las virtudes para vivir sanamente.</a:t>
            </a:r>
            <a:endParaRPr lang="es-EC" sz="3600" b="1" dirty="0">
              <a:ln w="6600">
                <a:solidFill>
                  <a:schemeClr val="accent2"/>
                </a:solidFill>
                <a:prstDash val="solid"/>
              </a:ln>
              <a:solidFill>
                <a:srgbClr val="FFFF00"/>
              </a:solidFill>
              <a:effectLst>
                <a:outerShdw dist="38100" dir="2700000" algn="tl" rotWithShape="0">
                  <a:schemeClr val="accent2"/>
                </a:outerShdw>
              </a:effectLst>
              <a:latin typeface="Cooper Black" panose="0208090404030B020404" pitchFamily="18" charset="0"/>
            </a:endParaRPr>
          </a:p>
        </p:txBody>
      </p:sp>
    </p:spTree>
    <p:custDataLst>
      <p:tags r:id="rId1"/>
    </p:custDataLst>
    <p:extLst>
      <p:ext uri="{BB962C8B-B14F-4D97-AF65-F5344CB8AC3E}">
        <p14:creationId xmlns:p14="http://schemas.microsoft.com/office/powerpoint/2010/main" val="1800220335"/>
      </p:ext>
    </p:extLst>
  </p:cSld>
  <p:clrMapOvr>
    <a:masterClrMapping/>
  </p:clrMapOvr>
  <mc:AlternateContent xmlns:mc="http://schemas.openxmlformats.org/markup-compatibility/2006" xmlns:p14="http://schemas.microsoft.com/office/powerpoint/2010/main">
    <mc:Choice Requires="p14">
      <p:transition spd="slow" p14:dur="1600" advTm="21054">
        <p14:gallery dir="l"/>
      </p:transition>
    </mc:Choice>
    <mc:Fallback xmlns="">
      <p:transition spd="slow" advTm="21054">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Resultado de imagen para FAMILIA"/>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0" y="0"/>
            <a:ext cx="12192000" cy="6950405"/>
          </a:xfrm>
          <a:prstGeom prst="rect">
            <a:avLst/>
          </a:prstGeom>
          <a:noFill/>
          <a:extLst>
            <a:ext uri="{909E8E84-426E-40DD-AFC4-6F175D3DCCD1}">
              <a14:hiddenFill xmlns:a14="http://schemas.microsoft.com/office/drawing/2010/main">
                <a:solidFill>
                  <a:srgbClr val="FFFFFF"/>
                </a:solidFill>
              </a14:hiddenFill>
            </a:ext>
          </a:extLst>
        </p:spPr>
      </p:pic>
      <p:sp>
        <p:nvSpPr>
          <p:cNvPr id="2" name="Rectángulo 1"/>
          <p:cNvSpPr/>
          <p:nvPr/>
        </p:nvSpPr>
        <p:spPr>
          <a:xfrm>
            <a:off x="515654" y="563051"/>
            <a:ext cx="11388247" cy="1938992"/>
          </a:xfrm>
          <a:prstGeom prst="rect">
            <a:avLst/>
          </a:prstGeom>
        </p:spPr>
        <p:txBody>
          <a:bodyPr wrap="square">
            <a:spAutoFit/>
          </a:bodyPr>
          <a:lstStyle/>
          <a:p>
            <a:r>
              <a:rPr lang="es-ES" sz="4000" dirty="0">
                <a:ln>
                  <a:solidFill>
                    <a:srgbClr val="C00000"/>
                  </a:solidFill>
                </a:ln>
                <a:solidFill>
                  <a:srgbClr val="00B0F0"/>
                </a:solidFill>
                <a:effectLst/>
                <a:latin typeface="Cooper Black" panose="0208090404030B020404" pitchFamily="18" charset="0"/>
                <a:ea typeface="Calibri" panose="020F0502020204030204" pitchFamily="34" charset="0"/>
              </a:rPr>
              <a:t>Se aprende fundamentalmente en la familia, posteriormente intervienen otros factores. </a:t>
            </a:r>
            <a:endParaRPr lang="es-EC" sz="4000" dirty="0">
              <a:ln>
                <a:solidFill>
                  <a:srgbClr val="C00000"/>
                </a:solidFill>
              </a:ln>
              <a:solidFill>
                <a:srgbClr val="00B0F0"/>
              </a:solidFill>
              <a:latin typeface="Cooper Black" panose="0208090404030B020404" pitchFamily="18" charset="0"/>
            </a:endParaRPr>
          </a:p>
        </p:txBody>
      </p:sp>
      <p:sp>
        <p:nvSpPr>
          <p:cNvPr id="3" name="Rectángulo 2"/>
          <p:cNvSpPr/>
          <p:nvPr/>
        </p:nvSpPr>
        <p:spPr>
          <a:xfrm>
            <a:off x="515654" y="3475202"/>
            <a:ext cx="11824571" cy="1892826"/>
          </a:xfrm>
          <a:prstGeom prst="rect">
            <a:avLst/>
          </a:prstGeom>
        </p:spPr>
        <p:txBody>
          <a:bodyPr wrap="square">
            <a:spAutoFit/>
          </a:bodyPr>
          <a:lstStyle/>
          <a:p>
            <a:r>
              <a:rPr lang="es-ES" sz="3900" dirty="0">
                <a:ln>
                  <a:solidFill>
                    <a:srgbClr val="C00000"/>
                  </a:solidFill>
                </a:ln>
                <a:solidFill>
                  <a:srgbClr val="00B0F0"/>
                </a:solidFill>
                <a:latin typeface="Cooper Black" panose="0208090404030B020404" pitchFamily="18" charset="0"/>
                <a:ea typeface="Calibri" panose="020F0502020204030204" pitchFamily="34" charset="0"/>
              </a:rPr>
              <a:t>E</a:t>
            </a:r>
            <a:r>
              <a:rPr lang="es-ES" sz="3900" dirty="0">
                <a:ln>
                  <a:solidFill>
                    <a:srgbClr val="C00000"/>
                  </a:solidFill>
                </a:ln>
                <a:solidFill>
                  <a:srgbClr val="00B0F0"/>
                </a:solidFill>
                <a:effectLst/>
                <a:latin typeface="Cooper Black" panose="0208090404030B020404" pitchFamily="18" charset="0"/>
                <a:ea typeface="Calibri" panose="020F0502020204030204" pitchFamily="34" charset="0"/>
              </a:rPr>
              <a:t>s importante resaltar que las redes  sociales, en muchos casos están afectando negativamente .</a:t>
            </a:r>
            <a:endParaRPr lang="es-EC" sz="3900" dirty="0">
              <a:ln>
                <a:solidFill>
                  <a:srgbClr val="C00000"/>
                </a:solidFill>
              </a:ln>
              <a:solidFill>
                <a:srgbClr val="00B0F0"/>
              </a:solidFill>
              <a:latin typeface="Cooper Black" panose="0208090404030B020404" pitchFamily="18" charset="0"/>
            </a:endParaRPr>
          </a:p>
        </p:txBody>
      </p:sp>
    </p:spTree>
    <p:custDataLst>
      <p:tags r:id="rId1"/>
    </p:custDataLst>
    <p:extLst>
      <p:ext uri="{BB962C8B-B14F-4D97-AF65-F5344CB8AC3E}">
        <p14:creationId xmlns:p14="http://schemas.microsoft.com/office/powerpoint/2010/main" val="1780385646"/>
      </p:ext>
    </p:extLst>
  </p:cSld>
  <p:clrMapOvr>
    <a:masterClrMapping/>
  </p:clrMapOvr>
  <mc:AlternateContent xmlns:mc="http://schemas.openxmlformats.org/markup-compatibility/2006" xmlns:p14="http://schemas.microsoft.com/office/powerpoint/2010/main">
    <mc:Choice Requires="p14">
      <p:transition spd="slow" p14:dur="1400" advTm="20703">
        <p14:doors dir="vert"/>
      </p:transition>
    </mc:Choice>
    <mc:Fallback xmlns="">
      <p:transition spd="slow" advTm="20703">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down)">
                                      <p:cBhvr>
                                        <p:cTn id="7" dur="580">
                                          <p:stCondLst>
                                            <p:cond delay="0"/>
                                          </p:stCondLst>
                                        </p:cTn>
                                        <p:tgtEl>
                                          <p:spTgt spid="2">
                                            <p:txEl>
                                              <p:pRg st="0" end="0"/>
                                            </p:txEl>
                                          </p:spTgt>
                                        </p:tgtEl>
                                      </p:cBhvr>
                                    </p:animEffect>
                                    <p:anim calcmode="lin" valueType="num">
                                      <p:cBhvr>
                                        <p:cTn id="8" dur="1822" tmFilter="0,0; 0.14,0.36; 0.43,0.73; 0.71,0.91; 1.0,1.0">
                                          <p:stCondLst>
                                            <p:cond delay="0"/>
                                          </p:stCondLst>
                                        </p:cTn>
                                        <p:tgtEl>
                                          <p:spTgt spid="2">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xEl>
                                              <p:pRg st="0" end="0"/>
                                            </p:txEl>
                                          </p:spTgt>
                                        </p:tgtEl>
                                      </p:cBhvr>
                                      <p:to x="100000" y="60000"/>
                                    </p:animScale>
                                    <p:animScale>
                                      <p:cBhvr>
                                        <p:cTn id="14" dur="166" decel="50000">
                                          <p:stCondLst>
                                            <p:cond delay="676"/>
                                          </p:stCondLst>
                                        </p:cTn>
                                        <p:tgtEl>
                                          <p:spTgt spid="2">
                                            <p:txEl>
                                              <p:pRg st="0" end="0"/>
                                            </p:txEl>
                                          </p:spTgt>
                                        </p:tgtEl>
                                      </p:cBhvr>
                                      <p:to x="100000" y="100000"/>
                                    </p:animScale>
                                    <p:animScale>
                                      <p:cBhvr>
                                        <p:cTn id="15" dur="26">
                                          <p:stCondLst>
                                            <p:cond delay="1312"/>
                                          </p:stCondLst>
                                        </p:cTn>
                                        <p:tgtEl>
                                          <p:spTgt spid="2">
                                            <p:txEl>
                                              <p:pRg st="0" end="0"/>
                                            </p:txEl>
                                          </p:spTgt>
                                        </p:tgtEl>
                                      </p:cBhvr>
                                      <p:to x="100000" y="80000"/>
                                    </p:animScale>
                                    <p:animScale>
                                      <p:cBhvr>
                                        <p:cTn id="16" dur="166" decel="50000">
                                          <p:stCondLst>
                                            <p:cond delay="1338"/>
                                          </p:stCondLst>
                                        </p:cTn>
                                        <p:tgtEl>
                                          <p:spTgt spid="2">
                                            <p:txEl>
                                              <p:pRg st="0" end="0"/>
                                            </p:txEl>
                                          </p:spTgt>
                                        </p:tgtEl>
                                      </p:cBhvr>
                                      <p:to x="100000" y="100000"/>
                                    </p:animScale>
                                    <p:animScale>
                                      <p:cBhvr>
                                        <p:cTn id="17" dur="26">
                                          <p:stCondLst>
                                            <p:cond delay="1642"/>
                                          </p:stCondLst>
                                        </p:cTn>
                                        <p:tgtEl>
                                          <p:spTgt spid="2">
                                            <p:txEl>
                                              <p:pRg st="0" end="0"/>
                                            </p:txEl>
                                          </p:spTgt>
                                        </p:tgtEl>
                                      </p:cBhvr>
                                      <p:to x="100000" y="90000"/>
                                    </p:animScale>
                                    <p:animScale>
                                      <p:cBhvr>
                                        <p:cTn id="18" dur="166" decel="50000">
                                          <p:stCondLst>
                                            <p:cond delay="1668"/>
                                          </p:stCondLst>
                                        </p:cTn>
                                        <p:tgtEl>
                                          <p:spTgt spid="2">
                                            <p:txEl>
                                              <p:pRg st="0" end="0"/>
                                            </p:txEl>
                                          </p:spTgt>
                                        </p:tgtEl>
                                      </p:cBhvr>
                                      <p:to x="100000" y="100000"/>
                                    </p:animScale>
                                    <p:animScale>
                                      <p:cBhvr>
                                        <p:cTn id="19" dur="26">
                                          <p:stCondLst>
                                            <p:cond delay="1808"/>
                                          </p:stCondLst>
                                        </p:cTn>
                                        <p:tgtEl>
                                          <p:spTgt spid="2">
                                            <p:txEl>
                                              <p:pRg st="0" end="0"/>
                                            </p:txEl>
                                          </p:spTgt>
                                        </p:tgtEl>
                                      </p:cBhvr>
                                      <p:to x="100000" y="95000"/>
                                    </p:animScale>
                                    <p:animScale>
                                      <p:cBhvr>
                                        <p:cTn id="20" dur="166" decel="50000">
                                          <p:stCondLst>
                                            <p:cond delay="1834"/>
                                          </p:stCondLst>
                                        </p:cTn>
                                        <p:tgtEl>
                                          <p:spTgt spid="2">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nodeType="clickEffect">
                                  <p:stCondLst>
                                    <p:cond delay="0"/>
                                  </p:stCondLst>
                                  <p:childTnLst>
                                    <p:set>
                                      <p:cBhvr>
                                        <p:cTn id="24" dur="1" fill="hold">
                                          <p:stCondLst>
                                            <p:cond delay="0"/>
                                          </p:stCondLst>
                                        </p:cTn>
                                        <p:tgtEl>
                                          <p:spTgt spid="3">
                                            <p:txEl>
                                              <p:pRg st="0" end="0"/>
                                            </p:txEl>
                                          </p:spTgt>
                                        </p:tgtEl>
                                        <p:attrNameLst>
                                          <p:attrName>style.visibility</p:attrName>
                                        </p:attrNameLst>
                                      </p:cBhvr>
                                      <p:to>
                                        <p:strVal val="visible"/>
                                      </p:to>
                                    </p:set>
                                    <p:animEffect transition="in" filter="fade">
                                      <p:cBhvr>
                                        <p:cTn id="25" dur="1000"/>
                                        <p:tgtEl>
                                          <p:spTgt spid="3">
                                            <p:txEl>
                                              <p:pRg st="0" end="0"/>
                                            </p:txEl>
                                          </p:spTgt>
                                        </p:tgtEl>
                                      </p:cBhvr>
                                    </p:animEffect>
                                    <p:anim calcmode="lin" valueType="num">
                                      <p:cBhvr>
                                        <p:cTn id="26"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27"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Resultado de imagen para autoestima alta"/>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0" y="0"/>
            <a:ext cx="12192000" cy="6896288"/>
          </a:xfrm>
          <a:prstGeom prst="rect">
            <a:avLst/>
          </a:prstGeom>
          <a:noFill/>
          <a:extLst>
            <a:ext uri="{909E8E84-426E-40DD-AFC4-6F175D3DCCD1}">
              <a14:hiddenFill xmlns:a14="http://schemas.microsoft.com/office/drawing/2010/main">
                <a:solidFill>
                  <a:srgbClr val="FFFFFF"/>
                </a:solidFill>
              </a14:hiddenFill>
            </a:ext>
          </a:extLst>
        </p:spPr>
      </p:pic>
      <p:sp>
        <p:nvSpPr>
          <p:cNvPr id="3" name="Rectángulo 2"/>
          <p:cNvSpPr/>
          <p:nvPr/>
        </p:nvSpPr>
        <p:spPr>
          <a:xfrm>
            <a:off x="580372" y="795240"/>
            <a:ext cx="10492636" cy="5005729"/>
          </a:xfrm>
          <a:prstGeom prst="rect">
            <a:avLst/>
          </a:prstGeom>
          <a:effectLst>
            <a:glow rad="228600">
              <a:schemeClr val="accent4">
                <a:satMod val="175000"/>
                <a:alpha val="40000"/>
              </a:schemeClr>
            </a:glow>
          </a:effectLst>
        </p:spPr>
        <p:txBody>
          <a:bodyPr wrap="square">
            <a:spAutoFit/>
          </a:bodyPr>
          <a:lstStyle/>
          <a:p>
            <a:pPr algn="ctr">
              <a:lnSpc>
                <a:spcPct val="115000"/>
              </a:lnSpc>
              <a:spcAft>
                <a:spcPts val="0"/>
              </a:spcAft>
            </a:pPr>
            <a:r>
              <a:rPr lang="es-ES" sz="4000" b="1" dirty="0">
                <a:ln>
                  <a:solidFill>
                    <a:srgbClr val="FFFF00"/>
                  </a:solidFill>
                </a:ln>
                <a:solidFill>
                  <a:srgbClr val="231F20"/>
                </a:solidFill>
                <a:effectLst>
                  <a:glow rad="228600">
                    <a:schemeClr val="accent5">
                      <a:satMod val="175000"/>
                      <a:alpha val="40000"/>
                    </a:schemeClr>
                  </a:glow>
                </a:effectLst>
                <a:latin typeface="Arial Black" panose="020B0A04020102020204" pitchFamily="34" charset="0"/>
                <a:ea typeface="Calibri" panose="020F0502020204030204" pitchFamily="34" charset="0"/>
                <a:cs typeface="Times New Roman" panose="02020603050405020304" pitchFamily="18" charset="0"/>
              </a:rPr>
              <a:t>La autoestima es la base y el centro del desarrollo humano, le permitirá a la persona conocerse y ser consciente de sus cambios, crear su propia escala de valores, desarrollar sus capacidades, aceptarse y respetarse.</a:t>
            </a:r>
            <a:endParaRPr lang="es-EC" sz="3600" b="1" dirty="0">
              <a:ln>
                <a:solidFill>
                  <a:srgbClr val="FFFF00"/>
                </a:solidFill>
              </a:ln>
              <a:effectLst>
                <a:glow rad="228600">
                  <a:schemeClr val="accent5">
                    <a:satMod val="175000"/>
                    <a:alpha val="40000"/>
                  </a:schemeClr>
                </a:glow>
              </a:effectLst>
              <a:latin typeface="Arial Black" panose="020B0A04020102020204" pitchFamily="34" charset="0"/>
              <a:ea typeface="Calibri" panose="020F0502020204030204" pitchFamily="34" charset="0"/>
              <a:cs typeface="Times New Roman" panose="02020603050405020304" pitchFamily="18" charset="0"/>
            </a:endParaRPr>
          </a:p>
        </p:txBody>
      </p:sp>
    </p:spTree>
    <p:custDataLst>
      <p:tags r:id="rId1"/>
    </p:custDataLst>
    <p:extLst>
      <p:ext uri="{BB962C8B-B14F-4D97-AF65-F5344CB8AC3E}">
        <p14:creationId xmlns:p14="http://schemas.microsoft.com/office/powerpoint/2010/main" val="860013326"/>
      </p:ext>
    </p:extLst>
  </p:cSld>
  <p:clrMapOvr>
    <a:masterClrMapping/>
  </p:clrMapOvr>
  <mc:AlternateContent xmlns:mc="http://schemas.openxmlformats.org/markup-compatibility/2006" xmlns:p14="http://schemas.microsoft.com/office/powerpoint/2010/main">
    <mc:Choice Requires="p14">
      <p:transition spd="slow" p14:dur="800" advTm="25383">
        <p:circle/>
      </p:transition>
    </mc:Choice>
    <mc:Fallback xmlns="">
      <p:transition spd="slow" advTm="25383">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Resultado de imagen para  Escúchate a ti mismo antes que a los demás"/>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0" y="0"/>
            <a:ext cx="12192000" cy="6878877"/>
          </a:xfrm>
          <a:prstGeom prst="rect">
            <a:avLst/>
          </a:prstGeom>
          <a:noFill/>
          <a:extLst>
            <a:ext uri="{909E8E84-426E-40DD-AFC4-6F175D3DCCD1}">
              <a14:hiddenFill xmlns:a14="http://schemas.microsoft.com/office/drawing/2010/main">
                <a:solidFill>
                  <a:srgbClr val="FFFFFF"/>
                </a:solidFill>
              </a14:hiddenFill>
            </a:ext>
          </a:extLst>
        </p:spPr>
      </p:pic>
      <p:sp>
        <p:nvSpPr>
          <p:cNvPr id="2" name="Rectángulo 1"/>
          <p:cNvSpPr/>
          <p:nvPr/>
        </p:nvSpPr>
        <p:spPr>
          <a:xfrm>
            <a:off x="604604" y="719918"/>
            <a:ext cx="11422935" cy="746166"/>
          </a:xfrm>
          <a:prstGeom prst="rect">
            <a:avLst/>
          </a:prstGeom>
        </p:spPr>
        <p:txBody>
          <a:bodyPr wrap="none">
            <a:spAutoFit/>
          </a:bodyPr>
          <a:lstStyle/>
          <a:p>
            <a:pPr algn="just">
              <a:lnSpc>
                <a:spcPct val="115000"/>
              </a:lnSpc>
            </a:pPr>
            <a:r>
              <a:rPr lang="es-ES" sz="4000" b="1" dirty="0">
                <a:ln w="22225">
                  <a:solidFill>
                    <a:schemeClr val="accent2"/>
                  </a:solidFill>
                  <a:prstDash val="solid"/>
                </a:ln>
                <a:solidFill>
                  <a:schemeClr val="accent2">
                    <a:lumMod val="40000"/>
                    <a:lumOff val="60000"/>
                  </a:schemeClr>
                </a:solidFill>
                <a:latin typeface="Cooper Black" panose="0208090404030B020404" pitchFamily="18" charset="0"/>
              </a:rPr>
              <a:t> Escúchate a ti mismo antes que a los demás</a:t>
            </a:r>
            <a:endParaRPr lang="es-EC" sz="4000" b="1" dirty="0">
              <a:ln w="22225">
                <a:solidFill>
                  <a:schemeClr val="accent2"/>
                </a:solidFill>
                <a:prstDash val="solid"/>
              </a:ln>
              <a:solidFill>
                <a:schemeClr val="accent2">
                  <a:lumMod val="40000"/>
                  <a:lumOff val="60000"/>
                </a:schemeClr>
              </a:solidFill>
              <a:latin typeface="Cooper Black" panose="0208090404030B020404" pitchFamily="18" charset="0"/>
            </a:endParaRPr>
          </a:p>
        </p:txBody>
      </p:sp>
      <p:sp>
        <p:nvSpPr>
          <p:cNvPr id="3" name="Rectángulo 2"/>
          <p:cNvSpPr/>
          <p:nvPr/>
        </p:nvSpPr>
        <p:spPr>
          <a:xfrm>
            <a:off x="1002083" y="2633040"/>
            <a:ext cx="10333972" cy="2215991"/>
          </a:xfrm>
          <a:prstGeom prst="rect">
            <a:avLst/>
          </a:prstGeom>
        </p:spPr>
        <p:txBody>
          <a:bodyPr wrap="square">
            <a:spAutoFit/>
          </a:bodyPr>
          <a:lstStyle/>
          <a:p>
            <a:pPr algn="just">
              <a:lnSpc>
                <a:spcPct val="115000"/>
              </a:lnSpc>
              <a:spcAft>
                <a:spcPts val="0"/>
              </a:spcAft>
            </a:pPr>
            <a:r>
              <a:rPr lang="es-ES" sz="4000" dirty="0">
                <a:ln w="19050">
                  <a:solidFill>
                    <a:schemeClr val="bg1"/>
                  </a:solidFill>
                </a:ln>
                <a:solidFill>
                  <a:srgbClr val="231F20"/>
                </a:solidFill>
                <a:effectLst/>
                <a:latin typeface="Berlin Sans FB Demi" panose="020E0802020502020306" pitchFamily="34" charset="0"/>
                <a:ea typeface="Calibri" panose="020F0502020204030204" pitchFamily="34" charset="0"/>
                <a:cs typeface="Times New Roman" panose="02020603050405020304" pitchFamily="18" charset="0"/>
              </a:rPr>
              <a:t>Analiza con cuidado las opiniones de los demás sobre ti; pero ten presente que sólo tú eres quien debe tomar la última decisión.</a:t>
            </a:r>
            <a:endParaRPr lang="es-EC" sz="3600" dirty="0">
              <a:ln w="19050">
                <a:solidFill>
                  <a:schemeClr val="bg1"/>
                </a:solidFill>
              </a:ln>
              <a:effectLst/>
              <a:latin typeface="Berlin Sans FB Demi" panose="020E0802020502020306" pitchFamily="34" charset="0"/>
              <a:ea typeface="Calibri" panose="020F0502020204030204" pitchFamily="34" charset="0"/>
              <a:cs typeface="Times New Roman" panose="02020603050405020304" pitchFamily="18" charset="0"/>
            </a:endParaRPr>
          </a:p>
        </p:txBody>
      </p:sp>
    </p:spTree>
    <p:custDataLst>
      <p:tags r:id="rId1"/>
    </p:custDataLst>
    <p:extLst>
      <p:ext uri="{BB962C8B-B14F-4D97-AF65-F5344CB8AC3E}">
        <p14:creationId xmlns:p14="http://schemas.microsoft.com/office/powerpoint/2010/main" val="2144480867"/>
      </p:ext>
    </p:extLst>
  </p:cSld>
  <p:clrMapOvr>
    <a:masterClrMapping/>
  </p:clrMapOvr>
  <p:transition spd="slow" advTm="19205">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4" presetClass="entr" presetSubtype="1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randombar(horizontal)">
                                      <p:cBhvr>
                                        <p:cTn id="11"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descr="Resultado de imagen para Convierte lo negativo en positivo"/>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Rectángulo 1"/>
          <p:cNvSpPr/>
          <p:nvPr/>
        </p:nvSpPr>
        <p:spPr>
          <a:xfrm>
            <a:off x="1753028" y="250520"/>
            <a:ext cx="8736046" cy="746166"/>
          </a:xfrm>
          <a:prstGeom prst="rect">
            <a:avLst/>
          </a:prstGeom>
        </p:spPr>
        <p:txBody>
          <a:bodyPr wrap="none">
            <a:spAutoFit/>
          </a:bodyPr>
          <a:lstStyle/>
          <a:p>
            <a:pPr algn="just">
              <a:lnSpc>
                <a:spcPct val="115000"/>
              </a:lnSpc>
            </a:pPr>
            <a:r>
              <a:rPr lang="es-ES" sz="4000" b="1" dirty="0">
                <a:ln w="22225">
                  <a:solidFill>
                    <a:schemeClr val="accent2"/>
                  </a:solidFill>
                  <a:prstDash val="solid"/>
                </a:ln>
                <a:solidFill>
                  <a:schemeClr val="accent2">
                    <a:lumMod val="40000"/>
                    <a:lumOff val="60000"/>
                  </a:schemeClr>
                </a:solidFill>
                <a:latin typeface="Cooper Black" panose="0208090404030B020404" pitchFamily="18" charset="0"/>
              </a:rPr>
              <a:t>Convierte lo negativo en positivo</a:t>
            </a:r>
            <a:endParaRPr lang="es-EC" sz="4000" b="1" dirty="0">
              <a:ln w="22225">
                <a:solidFill>
                  <a:schemeClr val="accent2"/>
                </a:solidFill>
                <a:prstDash val="solid"/>
              </a:ln>
              <a:solidFill>
                <a:schemeClr val="accent2">
                  <a:lumMod val="40000"/>
                  <a:lumOff val="60000"/>
                </a:schemeClr>
              </a:solidFill>
              <a:latin typeface="Cooper Black" panose="0208090404030B020404" pitchFamily="18" charset="0"/>
            </a:endParaRPr>
          </a:p>
        </p:txBody>
      </p:sp>
      <p:sp>
        <p:nvSpPr>
          <p:cNvPr id="3" name="Rectángulo 2"/>
          <p:cNvSpPr/>
          <p:nvPr/>
        </p:nvSpPr>
        <p:spPr>
          <a:xfrm>
            <a:off x="1164921" y="3703113"/>
            <a:ext cx="10734805" cy="2428357"/>
          </a:xfrm>
          <a:prstGeom prst="rect">
            <a:avLst/>
          </a:prstGeom>
        </p:spPr>
        <p:txBody>
          <a:bodyPr wrap="square">
            <a:spAutoFit/>
          </a:bodyPr>
          <a:lstStyle/>
          <a:p>
            <a:pPr algn="ctr">
              <a:lnSpc>
                <a:spcPct val="115000"/>
              </a:lnSpc>
            </a:pPr>
            <a:r>
              <a:rPr lang="es-ES" sz="4400" dirty="0">
                <a:ln w="19050">
                  <a:solidFill>
                    <a:schemeClr val="bg1"/>
                  </a:solidFill>
                </a:ln>
                <a:solidFill>
                  <a:srgbClr val="231F20"/>
                </a:solidFill>
                <a:latin typeface="Berlin Sans FB Demi" panose="020E0802020502020306" pitchFamily="34" charset="0"/>
                <a:ea typeface="Calibri" panose="020F0502020204030204" pitchFamily="34" charset="0"/>
                <a:cs typeface="Times New Roman" panose="02020603050405020304" pitchFamily="18" charset="0"/>
              </a:rPr>
              <a:t>Piensa siempre en positivo.</a:t>
            </a:r>
          </a:p>
          <a:p>
            <a:pPr algn="ctr">
              <a:lnSpc>
                <a:spcPct val="115000"/>
              </a:lnSpc>
            </a:pPr>
            <a:r>
              <a:rPr lang="es-ES" sz="4400" dirty="0">
                <a:ln w="19050">
                  <a:solidFill>
                    <a:schemeClr val="bg1"/>
                  </a:solidFill>
                </a:ln>
                <a:solidFill>
                  <a:srgbClr val="231F20"/>
                </a:solidFill>
                <a:latin typeface="Berlin Sans FB Demi" panose="020E0802020502020306" pitchFamily="34" charset="0"/>
                <a:ea typeface="Calibri" panose="020F0502020204030204" pitchFamily="34" charset="0"/>
                <a:cs typeface="Times New Roman" panose="02020603050405020304" pitchFamily="18" charset="0"/>
              </a:rPr>
              <a:t>Transforma los mensajes negativos en afirmaciones positivas.</a:t>
            </a:r>
            <a:endParaRPr lang="es-EC" sz="4400" dirty="0">
              <a:ln w="19050">
                <a:solidFill>
                  <a:schemeClr val="bg1"/>
                </a:solidFill>
              </a:ln>
              <a:solidFill>
                <a:srgbClr val="231F20"/>
              </a:solidFill>
              <a:latin typeface="Berlin Sans FB Demi" panose="020E0802020502020306" pitchFamily="34" charset="0"/>
              <a:ea typeface="Calibri" panose="020F0502020204030204" pitchFamily="34" charset="0"/>
              <a:cs typeface="Times New Roman" panose="02020603050405020304" pitchFamily="18" charset="0"/>
            </a:endParaRPr>
          </a:p>
        </p:txBody>
      </p:sp>
    </p:spTree>
    <p:custDataLst>
      <p:tags r:id="rId1"/>
    </p:custDataLst>
    <p:extLst>
      <p:ext uri="{BB962C8B-B14F-4D97-AF65-F5344CB8AC3E}">
        <p14:creationId xmlns:p14="http://schemas.microsoft.com/office/powerpoint/2010/main" val="3079163555"/>
      </p:ext>
    </p:extLst>
  </p:cSld>
  <p:clrMapOvr>
    <a:masterClrMapping/>
  </p:clrMapOvr>
  <mc:AlternateContent xmlns:mc="http://schemas.openxmlformats.org/markup-compatibility/2006" xmlns:p14="http://schemas.microsoft.com/office/powerpoint/2010/main">
    <mc:Choice Requires="p14">
      <p:transition spd="slow" p14:dur="1250" advTm="17488">
        <p14:switch dir="r"/>
      </p:transition>
    </mc:Choice>
    <mc:Fallback xmlns="">
      <p:transition spd="slow" advTm="17488">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nodeType="clickEffect">
                                  <p:stCondLst>
                                    <p:cond delay="0"/>
                                  </p:stCondLst>
                                  <p:childTnLst>
                                    <p:set>
                                      <p:cBhvr>
                                        <p:cTn id="24" dur="1" fill="hold">
                                          <p:stCondLst>
                                            <p:cond delay="0"/>
                                          </p:stCondLst>
                                        </p:cTn>
                                        <p:tgtEl>
                                          <p:spTgt spid="3">
                                            <p:txEl>
                                              <p:pRg st="0" end="0"/>
                                            </p:txEl>
                                          </p:spTgt>
                                        </p:tgtEl>
                                        <p:attrNameLst>
                                          <p:attrName>style.visibility</p:attrName>
                                        </p:attrNameLst>
                                      </p:cBhvr>
                                      <p:to>
                                        <p:strVal val="visible"/>
                                      </p:to>
                                    </p:set>
                                    <p:animEffect transition="in" filter="barn(inVertical)">
                                      <p:cBhvr>
                                        <p:cTn id="25" dur="500"/>
                                        <p:tgtEl>
                                          <p:spTgt spid="3">
                                            <p:txEl>
                                              <p:pRg st="0" end="0"/>
                                            </p:txEl>
                                          </p:spTgt>
                                        </p:tgtEl>
                                      </p:cBhvr>
                                    </p:animEffect>
                                  </p:childTnLst>
                                </p:cTn>
                              </p:par>
                              <p:par>
                                <p:cTn id="26" presetID="16" presetClass="entr" presetSubtype="21" fill="hold" nodeType="withEffect">
                                  <p:stCondLst>
                                    <p:cond delay="0"/>
                                  </p:stCondLst>
                                  <p:childTnLst>
                                    <p:set>
                                      <p:cBhvr>
                                        <p:cTn id="27" dur="1" fill="hold">
                                          <p:stCondLst>
                                            <p:cond delay="0"/>
                                          </p:stCondLst>
                                        </p:cTn>
                                        <p:tgtEl>
                                          <p:spTgt spid="3">
                                            <p:txEl>
                                              <p:pRg st="1" end="1"/>
                                            </p:txEl>
                                          </p:spTgt>
                                        </p:tgtEl>
                                        <p:attrNameLst>
                                          <p:attrName>style.visibility</p:attrName>
                                        </p:attrNameLst>
                                      </p:cBhvr>
                                      <p:to>
                                        <p:strVal val="visible"/>
                                      </p:to>
                                    </p:set>
                                    <p:animEffect transition="in" filter="barn(inVertical)">
                                      <p:cBhvr>
                                        <p:cTn id="28"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ags/tag1.xml><?xml version="1.0" encoding="utf-8"?>
<p:tagLst xmlns:a="http://schemas.openxmlformats.org/drawingml/2006/main" xmlns:r="http://schemas.openxmlformats.org/officeDocument/2006/relationships" xmlns:p="http://schemas.openxmlformats.org/presentationml/2006/main">
  <p:tag name="TIMING" val="|0|2.2"/>
</p:tagLst>
</file>

<file path=ppt/tags/tag10.xml><?xml version="1.0" encoding="utf-8"?>
<p:tagLst xmlns:a="http://schemas.openxmlformats.org/drawingml/2006/main" xmlns:r="http://schemas.openxmlformats.org/officeDocument/2006/relationships" xmlns:p="http://schemas.openxmlformats.org/presentationml/2006/main">
  <p:tag name="TIMING" val="|1.3|1.6"/>
</p:tagLst>
</file>

<file path=ppt/tags/tag11.xml><?xml version="1.0" encoding="utf-8"?>
<p:tagLst xmlns:a="http://schemas.openxmlformats.org/drawingml/2006/main" xmlns:r="http://schemas.openxmlformats.org/officeDocument/2006/relationships" xmlns:p="http://schemas.openxmlformats.org/presentationml/2006/main">
  <p:tag name="TIMING" val="|0|3.2|2.8|3"/>
</p:tagLst>
</file>

<file path=ppt/tags/tag12.xml><?xml version="1.0" encoding="utf-8"?>
<p:tagLst xmlns:a="http://schemas.openxmlformats.org/drawingml/2006/main" xmlns:r="http://schemas.openxmlformats.org/officeDocument/2006/relationships" xmlns:p="http://schemas.openxmlformats.org/presentationml/2006/main">
  <p:tag name="TIMING" val="|0.4|2.7|2.5|3.7"/>
</p:tagLst>
</file>

<file path=ppt/tags/tag13.xml><?xml version="1.0" encoding="utf-8"?>
<p:tagLst xmlns:a="http://schemas.openxmlformats.org/drawingml/2006/main" xmlns:r="http://schemas.openxmlformats.org/officeDocument/2006/relationships" xmlns:p="http://schemas.openxmlformats.org/presentationml/2006/main">
  <p:tag name="TIMING" val="|0.2|4.3|4.4|4.3"/>
</p:tagLst>
</file>

<file path=ppt/tags/tag14.xml><?xml version="1.0" encoding="utf-8"?>
<p:tagLst xmlns:a="http://schemas.openxmlformats.org/drawingml/2006/main" xmlns:r="http://schemas.openxmlformats.org/officeDocument/2006/relationships" xmlns:p="http://schemas.openxmlformats.org/presentationml/2006/main">
  <p:tag name="TIMING" val="|1|2.9"/>
</p:tagLst>
</file>

<file path=ppt/tags/tag15.xml><?xml version="1.0" encoding="utf-8"?>
<p:tagLst xmlns:a="http://schemas.openxmlformats.org/drawingml/2006/main" xmlns:r="http://schemas.openxmlformats.org/officeDocument/2006/relationships" xmlns:p="http://schemas.openxmlformats.org/presentationml/2006/main">
  <p:tag name="TIMING" val="|0.4"/>
</p:tagLst>
</file>

<file path=ppt/tags/tag2.xml><?xml version="1.0" encoding="utf-8"?>
<p:tagLst xmlns:a="http://schemas.openxmlformats.org/drawingml/2006/main" xmlns:r="http://schemas.openxmlformats.org/officeDocument/2006/relationships" xmlns:p="http://schemas.openxmlformats.org/presentationml/2006/main">
  <p:tag name="TIMING" val="|0.1|4.1"/>
</p:tagLst>
</file>

<file path=ppt/tags/tag3.xml><?xml version="1.0" encoding="utf-8"?>
<p:tagLst xmlns:a="http://schemas.openxmlformats.org/drawingml/2006/main" xmlns:r="http://schemas.openxmlformats.org/officeDocument/2006/relationships" xmlns:p="http://schemas.openxmlformats.org/presentationml/2006/main">
  <p:tag name="TIMING" val="|1.7|7.6"/>
</p:tagLst>
</file>

<file path=ppt/tags/tag4.xml><?xml version="1.0" encoding="utf-8"?>
<p:tagLst xmlns:a="http://schemas.openxmlformats.org/drawingml/2006/main" xmlns:r="http://schemas.openxmlformats.org/officeDocument/2006/relationships" xmlns:p="http://schemas.openxmlformats.org/presentationml/2006/main">
  <p:tag name="TIMING" val="|0.4"/>
</p:tagLst>
</file>

<file path=ppt/tags/tag5.xml><?xml version="1.0" encoding="utf-8"?>
<p:tagLst xmlns:a="http://schemas.openxmlformats.org/drawingml/2006/main" xmlns:r="http://schemas.openxmlformats.org/officeDocument/2006/relationships" xmlns:p="http://schemas.openxmlformats.org/presentationml/2006/main">
  <p:tag name="TIMING" val="|1.1"/>
</p:tagLst>
</file>

<file path=ppt/tags/tag6.xml><?xml version="1.0" encoding="utf-8"?>
<p:tagLst xmlns:a="http://schemas.openxmlformats.org/drawingml/2006/main" xmlns:r="http://schemas.openxmlformats.org/officeDocument/2006/relationships" xmlns:p="http://schemas.openxmlformats.org/presentationml/2006/main">
  <p:tag name="TIMING" val="|0.2|5.4"/>
</p:tagLst>
</file>

<file path=ppt/tags/tag7.xml><?xml version="1.0" encoding="utf-8"?>
<p:tagLst xmlns:a="http://schemas.openxmlformats.org/drawingml/2006/main" xmlns:r="http://schemas.openxmlformats.org/officeDocument/2006/relationships" xmlns:p="http://schemas.openxmlformats.org/presentationml/2006/main">
  <p:tag name="TIMING" val="|0.9"/>
</p:tagLst>
</file>

<file path=ppt/tags/tag8.xml><?xml version="1.0" encoding="utf-8"?>
<p:tagLst xmlns:a="http://schemas.openxmlformats.org/drawingml/2006/main" xmlns:r="http://schemas.openxmlformats.org/officeDocument/2006/relationships" xmlns:p="http://schemas.openxmlformats.org/presentationml/2006/main">
  <p:tag name="TIMING" val="|0.5|2.1"/>
</p:tagLst>
</file>

<file path=ppt/tags/tag9.xml><?xml version="1.0" encoding="utf-8"?>
<p:tagLst xmlns:a="http://schemas.openxmlformats.org/drawingml/2006/main" xmlns:r="http://schemas.openxmlformats.org/officeDocument/2006/relationships" xmlns:p="http://schemas.openxmlformats.org/presentationml/2006/main">
  <p:tag name="TIMING" val="|0.6|3.4"/>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EB8F22"/>
      </a:accent1>
      <a:accent2>
        <a:srgbClr val="CD4223"/>
      </a:accent2>
      <a:accent3>
        <a:srgbClr val="A89374"/>
      </a:accent3>
      <a:accent4>
        <a:srgbClr val="83AA67"/>
      </a:accent4>
      <a:accent5>
        <a:srgbClr val="4FA9C1"/>
      </a:accent5>
      <a:accent6>
        <a:srgbClr val="9390AF"/>
      </a:accent6>
      <a:hlink>
        <a:srgbClr val="EC7220"/>
      </a:hlink>
      <a:folHlink>
        <a:srgbClr val="F09355"/>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EBEC8F79-A447-43FC-8E81-85E8468AF3F9}"/>
    </a:ext>
  </a:extLst>
</a:theme>
</file>

<file path=docProps/app.xml><?xml version="1.0" encoding="utf-8"?>
<Properties xmlns="http://schemas.openxmlformats.org/officeDocument/2006/extended-properties" xmlns:vt="http://schemas.openxmlformats.org/officeDocument/2006/docPropsVTypes">
  <Template>TM03457496[[fn=Parallax]]</Template>
  <TotalTime>271</TotalTime>
  <Words>493</Words>
  <Application>Microsoft Office PowerPoint</Application>
  <PresentationFormat>Panorámica</PresentationFormat>
  <Paragraphs>42</Paragraphs>
  <Slides>15</Slides>
  <Notes>0</Notes>
  <HiddenSlides>0</HiddenSlides>
  <MMClips>0</MMClips>
  <ScaleCrop>false</ScaleCrop>
  <HeadingPairs>
    <vt:vector size="6" baseType="variant">
      <vt:variant>
        <vt:lpstr>Fuentes usadas</vt:lpstr>
      </vt:variant>
      <vt:variant>
        <vt:i4>8</vt:i4>
      </vt:variant>
      <vt:variant>
        <vt:lpstr>Tema</vt:lpstr>
      </vt:variant>
      <vt:variant>
        <vt:i4>1</vt:i4>
      </vt:variant>
      <vt:variant>
        <vt:lpstr>Títulos de diapositiva</vt:lpstr>
      </vt:variant>
      <vt:variant>
        <vt:i4>15</vt:i4>
      </vt:variant>
    </vt:vector>
  </HeadingPairs>
  <TitlesOfParts>
    <vt:vector size="24" baseType="lpstr">
      <vt:lpstr>Aharoni</vt:lpstr>
      <vt:lpstr>Arial</vt:lpstr>
      <vt:lpstr>Arial Black</vt:lpstr>
      <vt:lpstr>Berlin Sans FB Demi</vt:lpstr>
      <vt:lpstr>Calibri</vt:lpstr>
      <vt:lpstr>Cooper Black</vt:lpstr>
      <vt:lpstr>Corbel</vt:lpstr>
      <vt:lpstr>Times New Roman</vt:lpstr>
      <vt:lpstr>Parallax</vt:lpstr>
      <vt:lpstr>EJE I FORMACIÓN HUMANA TEMA 3</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Paul Cabrera</dc:creator>
  <cp:lastModifiedBy>HP</cp:lastModifiedBy>
  <cp:revision>26</cp:revision>
  <dcterms:created xsi:type="dcterms:W3CDTF">2016-09-28T01:46:13Z</dcterms:created>
  <dcterms:modified xsi:type="dcterms:W3CDTF">2021-09-14T02:08:11Z</dcterms:modified>
</cp:coreProperties>
</file>