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5" r:id="rId7"/>
    <p:sldId id="261" r:id="rId8"/>
    <p:sldId id="262" r:id="rId9"/>
    <p:sldId id="263" r:id="rId10"/>
    <p:sldId id="264" r:id="rId11"/>
    <p:sldId id="266" r:id="rId12"/>
    <p:sldId id="268" r:id="rId1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46" d="100"/>
          <a:sy n="46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412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329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58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5281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0925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5315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6232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9207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588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272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481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919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735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0552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6736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561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501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C2B97A-9247-4DE7-A3BD-72E8F16D265F}" type="datetimeFigureOut">
              <a:rPr lang="es-EC" smtClean="0"/>
              <a:t>11/9/2021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B4E28BA-8957-4499-B7AE-FFC08FAE5C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760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wma"/><Relationship Id="rId10" Type="http://schemas.microsoft.com/office/2007/relationships/hdphoto" Target="../media/hdphoto1.wdp"/><Relationship Id="rId4" Type="http://schemas.microsoft.com/office/2007/relationships/media" Target="../media/media2.wma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4.png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 HORA MUSICA CATOLICA INSTRUMENTA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575" y="270017"/>
            <a:ext cx="609600" cy="6096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32" name="Picture 8" descr="Resultado de imagen para encuentro personal con jesus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0" y="651353"/>
            <a:ext cx="10722280" cy="55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524000" y="1682534"/>
            <a:ext cx="9144000" cy="1918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C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C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C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C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EC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C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  <a:t>EJE II </a:t>
            </a:r>
            <a:br>
              <a:rPr lang="es-EC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</a:br>
            <a:r>
              <a:rPr lang="es-EC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  <a:t>Formación Cristiana </a:t>
            </a:r>
            <a:r>
              <a:rPr lang="es-EC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es-EC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</a:br>
            <a:endParaRPr lang="es-EC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939452" y="2959073"/>
            <a:ext cx="10313096" cy="2587592"/>
          </a:xfrm>
        </p:spPr>
        <p:txBody>
          <a:bodyPr>
            <a:noAutofit/>
          </a:bodyPr>
          <a:lstStyle/>
          <a:p>
            <a:pPr algn="ctr"/>
            <a:r>
              <a:rPr lang="es-E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Tema 3 </a:t>
            </a:r>
          </a:p>
          <a:p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ea typeface="+mj-ea"/>
                <a:cs typeface="+mj-cs"/>
              </a:rPr>
              <a:t>ENCUENTRO PERSONAL CON CRISTO</a:t>
            </a:r>
            <a:endParaRPr lang="es-EC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ea typeface="+mj-ea"/>
              <a:cs typeface="+mj-cs"/>
            </a:endParaRPr>
          </a:p>
          <a:p>
            <a:endParaRPr lang="es-EC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ea typeface="+mj-ea"/>
              <a:cs typeface="+mj-cs"/>
            </a:endParaRPr>
          </a:p>
        </p:txBody>
      </p:sp>
      <p:sp>
        <p:nvSpPr>
          <p:cNvPr id="8" name="AutoShape 6" descr="Resultado de imagen para encuentro personal con jes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0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18">
        <p:split orient="vert"/>
      </p:transition>
    </mc:Choice>
    <mc:Fallback xmlns="">
      <p:transition spd="slow" advTm="97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00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 build="p"/>
    </p:bldLst>
  </p:timing>
  <p:extLst>
    <p:ext uri="{E180D4A7-C9FB-4DFB-919C-405C955672EB}">
      <p14:showEvtLst xmlns:p14="http://schemas.microsoft.com/office/powerpoint/2010/main">
        <p14:playEvt time="109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esultado de imagen para bautismo de jes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89556" y="1139540"/>
            <a:ext cx="10885118" cy="1566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</a:rPr>
              <a:t>También tenemos como camino para un encuentro con Dios, los </a:t>
            </a:r>
            <a:r>
              <a:rPr lang="es-ES" sz="2800" dirty="0" smtClean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</a:rPr>
              <a:t>sacramentos.</a:t>
            </a:r>
            <a:endParaRPr lang="es-EC" dirty="0">
              <a:latin typeface="Cooper Black" panose="0208090404030B0204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977030" y="3644747"/>
            <a:ext cx="10665471" cy="288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None/>
            </a:pPr>
            <a:r>
              <a:rPr lang="es-ES" sz="280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</a:rPr>
              <a:t>Por medio de los sacramentos, nos hacemos hijos de </a:t>
            </a:r>
            <a:r>
              <a:rPr lang="es-ES" sz="2800" dirty="0" smtClean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</a:rPr>
              <a:t>Dios, </a:t>
            </a:r>
            <a:r>
              <a:rPr lang="es-ES" sz="280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</a:rPr>
              <a:t>lo que nos da la gracia de estar más cerca de </a:t>
            </a:r>
            <a:r>
              <a:rPr lang="es-ES" sz="2800" dirty="0" smtClean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</a:rPr>
              <a:t>Él.</a:t>
            </a:r>
            <a:endParaRPr lang="es-EC" sz="280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7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277">
        <p14:gallery dir="l"/>
      </p:transition>
    </mc:Choice>
    <mc:Fallback xmlns="">
      <p:transition spd="slow" advTm="212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Resultado de imagen para orando a di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355"/>
            <a:ext cx="12192000" cy="68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547562" y="1568095"/>
            <a:ext cx="11428538" cy="4296427"/>
          </a:xfrm>
        </p:spPr>
        <p:txBody>
          <a:bodyPr>
            <a:normAutofit/>
          </a:bodyPr>
          <a:lstStyle/>
          <a:p>
            <a:pPr algn="ctr"/>
            <a:endParaRPr lang="es-ES" dirty="0">
              <a:latin typeface="Cooper Std Black" panose="0208090304030B020404" pitchFamily="18" charset="0"/>
            </a:endParaRPr>
          </a:p>
          <a:p>
            <a:pPr marL="0" indent="0" algn="ctr">
              <a:buNone/>
            </a:pPr>
            <a:r>
              <a:rPr lang="es-ES" sz="3600" b="1" cap="none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Std Black" panose="0208090304030B020404" pitchFamily="18" charset="0"/>
              </a:rPr>
              <a:t>“Ya </a:t>
            </a:r>
            <a:r>
              <a:rPr lang="es-ES" sz="3600" b="1" cap="none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Std Black" panose="0208090304030B020404" pitchFamily="18" charset="0"/>
              </a:rPr>
              <a:t>no soy yo quien vive, sino que es Cristo quien vive en mí. Y la vida que ahora vivo en el cuerpo, la vivo por mi fe en el Hijo de Dios, que me amó y se entregó a la muerte por mí</a:t>
            </a:r>
            <a:r>
              <a:rPr lang="es-ES" sz="3600" b="1" cap="none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Std Black" panose="0208090304030B020404" pitchFamily="18" charset="0"/>
              </a:rPr>
              <a:t>”</a:t>
            </a:r>
          </a:p>
          <a:p>
            <a:pPr marL="0" indent="0" algn="ctr">
              <a:buNone/>
            </a:pPr>
            <a:r>
              <a:rPr lang="es-ES" sz="2800" b="1" i="1" cap="none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Std Black" panose="0208090304030B020404" pitchFamily="18" charset="0"/>
              </a:rPr>
              <a:t>(Gálatas 2,20).</a:t>
            </a:r>
            <a:endParaRPr lang="es-EC" sz="2800" b="1" i="1" cap="none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ooper Std Black" panose="0208090304030B0204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38827" y="-1"/>
            <a:ext cx="106044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cap="none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Std Black" panose="0208090304030B020404" pitchFamily="18" charset="0"/>
              </a:rPr>
              <a:t>Estos son tres medios que nos permiten como cristianos y vicentinos tener una experiencia real de Dios.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125">
        <p15:prstTrans prst="fallOver"/>
      </p:transition>
    </mc:Choice>
    <mc:Fallback xmlns="">
      <p:transition spd="slow" advTm="28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sultado de imagen para orando a di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195193" y="2120598"/>
            <a:ext cx="9601196" cy="1825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sz="6600" b="1" dirty="0" smtClean="0">
                <a:ln w="19050" cmpd="sng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</a:rPr>
              <a:t>Gracias por su Atención </a:t>
            </a:r>
            <a:endParaRPr lang="es-EC" sz="6600" b="1" dirty="0">
              <a:ln w="19050" cmpd="sng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4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757">
        <p15:prstTrans prst="wind"/>
      </p:transition>
    </mc:Choice>
    <mc:Fallback xmlns="">
      <p:transition spd="slow" advTm="8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ncuentro personal con jes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618186" y="838917"/>
            <a:ext cx="11456904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8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  <a:cs typeface="Aharoni" panose="02010803020104030203" pitchFamily="2" charset="-79"/>
              </a:rPr>
              <a:t>Para que en el ser humano pueda haber un cambio desde la </a:t>
            </a:r>
            <a:r>
              <a:rPr lang="es-ES" sz="3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  <a:cs typeface="Aharoni" panose="02010803020104030203" pitchFamily="2" charset="-79"/>
              </a:rPr>
              <a:t>fe, </a:t>
            </a:r>
            <a:r>
              <a:rPr lang="es-ES" sz="38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  <a:cs typeface="Aharoni" panose="02010803020104030203" pitchFamily="2" charset="-79"/>
              </a:rPr>
              <a:t>debe darse desde el encuentro personal con Dios. </a:t>
            </a:r>
            <a:endParaRPr lang="es-EC" sz="38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auhaus 93" panose="04030905020B02020C02" pitchFamily="82" charset="0"/>
              <a:cs typeface="Aharoni" panose="02010803020104030203" pitchFamily="2" charset="-79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87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651">
        <p14:doors dir="vert"/>
      </p:transition>
    </mc:Choice>
    <mc:Fallback xmlns="">
      <p:transition spd="slow" advTm="10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jesus tocando la puer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/>
          <a:stretch/>
        </p:blipFill>
        <p:spPr bwMode="auto">
          <a:xfrm>
            <a:off x="-409184" y="0"/>
            <a:ext cx="12601184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563672" y="1553228"/>
            <a:ext cx="11110586" cy="51920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La Palabra nos dice que Jesús siempre se encuentra tocando a la puerta de nuestro </a:t>
            </a:r>
            <a:r>
              <a:rPr lang="es-ES" sz="36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corazón, </a:t>
            </a:r>
            <a:r>
              <a:rPr lang="es-ES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para poder entrar y compartir con Él. “He aquí, yo estoy a la puerta y llamo; si alguno oye mi voz y abre la puerta, entraré a é</a:t>
            </a:r>
            <a:r>
              <a:rPr lang="es-ES" sz="36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l</a:t>
            </a:r>
            <a:r>
              <a:rPr lang="es-ES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, y cenaré con é</a:t>
            </a:r>
            <a:r>
              <a:rPr lang="es-ES" sz="36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l</a:t>
            </a:r>
            <a:r>
              <a:rPr lang="es-ES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, y é</a:t>
            </a:r>
            <a:r>
              <a:rPr lang="es-ES" sz="36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l </a:t>
            </a:r>
            <a:r>
              <a:rPr lang="es-ES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conmigo” </a:t>
            </a:r>
            <a:endParaRPr lang="es-ES" sz="2800" b="1" cap="none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s-ES" sz="2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(</a:t>
            </a:r>
            <a:r>
              <a:rPr lang="es-ES" sz="24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Apocalipsis 3,20). </a:t>
            </a:r>
            <a:endParaRPr lang="es-EC" sz="2400" dirty="0">
              <a:solidFill>
                <a:srgbClr val="FFFF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es-EC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83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7642">
        <p15:prstTrans prst="fracture"/>
      </p:transition>
    </mc:Choice>
    <mc:Fallback xmlns="">
      <p:transition spd="slow" advTm="27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conociendo a jes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257577" y="1081826"/>
            <a:ext cx="11679727" cy="47093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800" b="1" dirty="0">
                <a:ln w="3175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“Conocer a Jesús es el mejor regalo que puede recibir cualquier persona; haberlo encontrado nosotros es lo mejor que nos ha ocurrido en la vida, y darlo a conocer con nuestra palabra y obras es nuestro </a:t>
            </a:r>
            <a:r>
              <a:rPr lang="es-ES" sz="3800" b="1" dirty="0" smtClean="0">
                <a:ln w="3175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gozo.</a:t>
            </a:r>
            <a:endParaRPr lang="es-EC" sz="3800" b="1" dirty="0">
              <a:ln w="3175">
                <a:solidFill>
                  <a:schemeClr val="bg2">
                    <a:lumMod val="7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Berlin Sans FB Demi" panose="020E0802020502020306" pitchFamily="34" charset="0"/>
              <a:cs typeface="Aharoni" panose="02010803020104030203" pitchFamily="2" charset="-79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3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9628">
        <p14:pan dir="u"/>
      </p:transition>
    </mc:Choice>
    <mc:Fallback xmlns="">
      <p:transition spd="slow" advTm="19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orando  a jes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1" y="0"/>
            <a:ext cx="12563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394257" y="337875"/>
            <a:ext cx="11728537" cy="14470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cs typeface="Aharoni" panose="02010803020104030203" pitchFamily="2" charset="-79"/>
              </a:rPr>
              <a:t>Existen diferentes caminos que nos van a permitir poder tener ese encuentro personal con </a:t>
            </a:r>
            <a:r>
              <a:rPr lang="es-ES" sz="36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cs typeface="Aharoni" panose="02010803020104030203" pitchFamily="2" charset="-79"/>
              </a:rPr>
              <a:t>Dios.</a:t>
            </a:r>
            <a:endParaRPr lang="es-EC" sz="36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  <a:cs typeface="Aharoni" panose="02010803020104030203" pitchFamily="2" charset="-79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244521" y="2460331"/>
            <a:ext cx="10209338" cy="801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cs typeface="Aharoni" panose="02010803020104030203" pitchFamily="2" charset="-79"/>
              </a:rPr>
              <a:t>Un primer camino es la oración. </a:t>
            </a:r>
            <a:endParaRPr lang="es-EC" sz="36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  <a:cs typeface="Aharoni" panose="02010803020104030203" pitchFamily="2" charset="-79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896309" y="3452139"/>
            <a:ext cx="10363826" cy="2580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6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cs typeface="Aharoni" panose="02010803020104030203" pitchFamily="2" charset="-79"/>
              </a:rPr>
              <a:t>“Pero tú, cuando ores, entra en tu cuarto, cierra la puerta y ora a tu Padre en secreto. Y tu Padre, que ve lo que haces en secreto, te dará tu premio</a:t>
            </a:r>
            <a:r>
              <a:rPr lang="es-ES" sz="36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cs typeface="Aharoni" panose="02010803020104030203" pitchFamily="2" charset="-79"/>
              </a:rPr>
              <a:t>”</a:t>
            </a:r>
            <a:endParaRPr lang="es-ES" sz="36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  <a:cs typeface="Aharoni" panose="02010803020104030203" pitchFamily="2" charset="-79"/>
            </a:endParaRPr>
          </a:p>
          <a:p>
            <a:pPr algn="ctr"/>
            <a:r>
              <a:rPr lang="es-ES" b="1" i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(</a:t>
            </a:r>
            <a:r>
              <a:rPr lang="es-ES" b="1" i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Mateo 6,6).</a:t>
            </a:r>
            <a:endParaRPr lang="es-EC" b="1" i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339810"/>
      </p:ext>
    </p:extLst>
  </p:cSld>
  <p:clrMapOvr>
    <a:masterClrMapping/>
  </p:clrMapOvr>
  <p:transition spd="slow" advTm="2845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14" descr="Resultado de imagen para amane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4321480" y="1434502"/>
            <a:ext cx="7870520" cy="40083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3800" b="1" cap="none" dirty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cs typeface="Aharoni" panose="02010803020104030203" pitchFamily="2" charset="-79"/>
              </a:rPr>
              <a:t>“La oración es la elevación de nuestro corazón a Dios, una dulce conversación entre la criatura y su Creador” </a:t>
            </a:r>
          </a:p>
          <a:p>
            <a:pPr marL="0" indent="0" algn="ctr">
              <a:buNone/>
            </a:pPr>
            <a:r>
              <a:rPr lang="es-ES" sz="3800" b="1" cap="none" dirty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cs typeface="Aharoni" panose="02010803020104030203" pitchFamily="2" charset="-79"/>
              </a:rPr>
              <a:t>(Santo Cura de </a:t>
            </a:r>
            <a:r>
              <a:rPr lang="es-ES" sz="3800" b="1" cap="none" dirty="0" err="1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cs typeface="Aharoni" panose="02010803020104030203" pitchFamily="2" charset="-79"/>
              </a:rPr>
              <a:t>Ars</a:t>
            </a:r>
            <a:r>
              <a:rPr lang="es-ES" sz="3800" b="1" cap="none" dirty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cs typeface="Aharoni" panose="02010803020104030203" pitchFamily="2" charset="-79"/>
              </a:rPr>
              <a:t>)</a:t>
            </a:r>
            <a:endParaRPr lang="es-EC" sz="3800" b="1" cap="none" dirty="0">
              <a:ln w="1016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  <a:cs typeface="Aharoni" panose="02010803020104030203" pitchFamily="2" charset="-79"/>
            </a:endParaRPr>
          </a:p>
        </p:txBody>
      </p:sp>
      <p:pic>
        <p:nvPicPr>
          <p:cNvPr id="6146" name="Picture 2" descr="Resultado de imagen para Santo Cura de A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275" y="1221209"/>
            <a:ext cx="3443789" cy="4434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56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553">
        <p:dissolve/>
      </p:transition>
    </mc:Choice>
    <mc:Fallback xmlns="">
      <p:transition spd="slow" advTm="1355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Jesus orand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 b="54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837127" y="1545465"/>
            <a:ext cx="10517746" cy="40278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cs typeface="Aharoni" panose="02010803020104030203" pitchFamily="2" charset="-79"/>
              </a:rPr>
              <a:t>Como vicentinos la oración es fundamental, ya que si queremos ser la imagen de Dios para nuestros beneficiados, debemos conocer primero a Dios que se nos revela en la oración.</a:t>
            </a:r>
            <a:endParaRPr lang="es-EC" sz="3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  <a:cs typeface="Aharoni" panose="02010803020104030203" pitchFamily="2" charset="-79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86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9477">
        <p14:vortex dir="r"/>
      </p:transition>
    </mc:Choice>
    <mc:Fallback xmlns="">
      <p:transition spd="slow" advTm="19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Resultado de imagen para bibl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16"/>
            <a:ext cx="12192000" cy="690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215030" y="501041"/>
            <a:ext cx="11761939" cy="34697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300" b="1" cap="none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Por otra parte tenemos como camino de encuentro, la Palabra de Dios o la Biblia, en ella también nos encontramos con la manifestación de Dios a lo largo de la </a:t>
            </a:r>
            <a:r>
              <a:rPr lang="es-ES" sz="3300" b="1" cap="none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historia, </a:t>
            </a:r>
            <a:r>
              <a:rPr lang="es-ES" sz="3300" b="1" cap="none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y además podemos conocer las obras de Dios hecho </a:t>
            </a:r>
            <a:r>
              <a:rPr lang="es-ES" sz="3300" b="1" cap="none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Hombre</a:t>
            </a:r>
            <a:r>
              <a:rPr lang="es-ES" sz="3300" b="1" cap="none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es-EC" sz="3300" b="1" cap="none" dirty="0">
              <a:ln w="95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endParaRPr lang="es-EC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46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261">
        <p15:prstTrans prst="peelOff"/>
      </p:transition>
    </mc:Choice>
    <mc:Fallback xmlns="">
      <p:transition spd="slow" advTm="22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Resultado de imagen para libro en blanco abier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60" y="0"/>
            <a:ext cx="12367364" cy="69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876508" y="1231128"/>
            <a:ext cx="10363826" cy="35702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800" dirty="0">
                <a:ln w="28575">
                  <a:solidFill>
                    <a:srgbClr val="92D050"/>
                  </a:solidFill>
                </a:ln>
                <a:latin typeface="Cooper Black" panose="0208090404030B020404" pitchFamily="18" charset="0"/>
              </a:rPr>
              <a:t>“Porque la Palabra de Dios tiene vida y poder. Es más cortante que cualquier espada de dos filos, y penetra hasta lo más profundo del alma y del espíritu, hasta lo más íntimo de la persona; y somete a juicio los pensamientos y las intenciones del corazón”</a:t>
            </a:r>
            <a:endParaRPr lang="es-EC" sz="2800" dirty="0">
              <a:ln w="28575">
                <a:solidFill>
                  <a:srgbClr val="92D050"/>
                </a:solidFill>
              </a:ln>
              <a:latin typeface="Cooper Black" panose="0208090404030B020404" pitchFamily="18" charset="0"/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3774728" y="5303748"/>
            <a:ext cx="4309809" cy="714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600" i="1" dirty="0">
                <a:ln w="28575">
                  <a:solidFill>
                    <a:srgbClr val="92D050"/>
                  </a:solidFill>
                </a:ln>
                <a:latin typeface="Arial Black" panose="020B0A04020102020204" pitchFamily="34" charset="0"/>
              </a:rPr>
              <a:t>(Hebreos 4,12).</a:t>
            </a:r>
            <a:endParaRPr lang="es-EC" sz="2600" i="1" dirty="0">
              <a:ln w="28575">
                <a:solidFill>
                  <a:srgbClr val="92D050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099">
        <p14:prism/>
      </p:transition>
    </mc:Choice>
    <mc:Fallback xmlns="">
      <p:transition spd="slow" advTm="23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1|1.5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7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3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"/>
</p:tagLst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243</TotalTime>
  <Words>478</Words>
  <Application>Microsoft Office PowerPoint</Application>
  <PresentationFormat>Panorámica</PresentationFormat>
  <Paragraphs>24</Paragraphs>
  <Slides>12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Aharoni</vt:lpstr>
      <vt:lpstr>Arial</vt:lpstr>
      <vt:lpstr>Arial Black</vt:lpstr>
      <vt:lpstr>Bauhaus 93</vt:lpstr>
      <vt:lpstr>Berlin Sans FB Demi</vt:lpstr>
      <vt:lpstr>Cooper Black</vt:lpstr>
      <vt:lpstr>Cooper Std Black</vt:lpstr>
      <vt:lpstr>Tw Cen MT</vt:lpstr>
      <vt:lpstr>Gota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 Cabrera</dc:creator>
  <cp:lastModifiedBy>HP</cp:lastModifiedBy>
  <cp:revision>21</cp:revision>
  <dcterms:created xsi:type="dcterms:W3CDTF">2016-09-27T13:51:06Z</dcterms:created>
  <dcterms:modified xsi:type="dcterms:W3CDTF">2021-09-12T00:37:37Z</dcterms:modified>
</cp:coreProperties>
</file>