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0CC24-7CAE-4260-A118-4E348F7CC689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B44FCDA-4F05-4A0F-B551-D7C52FEA20F5}">
      <dgm:prSet phldrT="[Texto]"/>
      <dgm:spPr/>
      <dgm:t>
        <a:bodyPr/>
        <a:lstStyle/>
        <a:p>
          <a:r>
            <a:rPr lang="es-ES" b="1" dirty="0"/>
            <a:t>Lectura</a:t>
          </a:r>
          <a:endParaRPr lang="es-EC" dirty="0"/>
        </a:p>
      </dgm:t>
    </dgm:pt>
    <dgm:pt modelId="{E3D27312-FFE4-48F1-927D-6B06545388D3}" type="parTrans" cxnId="{B0AAE8FF-7BF5-4B49-890A-420BEEBF4F33}">
      <dgm:prSet/>
      <dgm:spPr/>
      <dgm:t>
        <a:bodyPr/>
        <a:lstStyle/>
        <a:p>
          <a:endParaRPr lang="es-EC"/>
        </a:p>
      </dgm:t>
    </dgm:pt>
    <dgm:pt modelId="{D8F3896D-F64A-4F4E-A42B-8577A5A3213F}" type="sibTrans" cxnId="{B0AAE8FF-7BF5-4B49-890A-420BEEBF4F33}">
      <dgm:prSet/>
      <dgm:spPr/>
      <dgm:t>
        <a:bodyPr/>
        <a:lstStyle/>
        <a:p>
          <a:endParaRPr lang="es-EC"/>
        </a:p>
      </dgm:t>
    </dgm:pt>
    <dgm:pt modelId="{8044838B-0080-4EA3-9212-91C7D37BF2DE}">
      <dgm:prSet phldrT="[Texto]"/>
      <dgm:spPr/>
      <dgm:t>
        <a:bodyPr/>
        <a:lstStyle/>
        <a:p>
          <a:r>
            <a:rPr lang="es-ES" b="1" dirty="0"/>
            <a:t>Meditación</a:t>
          </a:r>
          <a:endParaRPr lang="es-EC" dirty="0"/>
        </a:p>
      </dgm:t>
    </dgm:pt>
    <dgm:pt modelId="{F8573E16-7EDB-45AA-AC8B-3566ADA7D701}" type="parTrans" cxnId="{01B0AF27-C5E6-4A23-A4F6-ECA5F0EADD72}">
      <dgm:prSet/>
      <dgm:spPr/>
      <dgm:t>
        <a:bodyPr/>
        <a:lstStyle/>
        <a:p>
          <a:endParaRPr lang="es-EC"/>
        </a:p>
      </dgm:t>
    </dgm:pt>
    <dgm:pt modelId="{2CE90BEA-43BC-4BFD-A965-04EBAF13B772}" type="sibTrans" cxnId="{01B0AF27-C5E6-4A23-A4F6-ECA5F0EADD72}">
      <dgm:prSet/>
      <dgm:spPr/>
      <dgm:t>
        <a:bodyPr/>
        <a:lstStyle/>
        <a:p>
          <a:endParaRPr lang="es-EC"/>
        </a:p>
      </dgm:t>
    </dgm:pt>
    <dgm:pt modelId="{B40475FB-D52F-4625-AC8D-FC708FE85152}">
      <dgm:prSet phldrT="[Texto]"/>
      <dgm:spPr/>
      <dgm:t>
        <a:bodyPr/>
        <a:lstStyle/>
        <a:p>
          <a:r>
            <a:rPr lang="es-ES" b="1" dirty="0"/>
            <a:t>Oración</a:t>
          </a:r>
          <a:endParaRPr lang="es-EC" dirty="0"/>
        </a:p>
      </dgm:t>
    </dgm:pt>
    <dgm:pt modelId="{69DABE1B-BD4D-4263-8F07-AD81D1095FDA}" type="parTrans" cxnId="{5B001490-5488-4687-9E0D-5380A9946D51}">
      <dgm:prSet/>
      <dgm:spPr/>
      <dgm:t>
        <a:bodyPr/>
        <a:lstStyle/>
        <a:p>
          <a:endParaRPr lang="es-EC"/>
        </a:p>
      </dgm:t>
    </dgm:pt>
    <dgm:pt modelId="{A68B27AB-6617-4FCF-8921-32C760044176}" type="sibTrans" cxnId="{5B001490-5488-4687-9E0D-5380A9946D51}">
      <dgm:prSet/>
      <dgm:spPr/>
      <dgm:t>
        <a:bodyPr/>
        <a:lstStyle/>
        <a:p>
          <a:endParaRPr lang="es-EC"/>
        </a:p>
      </dgm:t>
    </dgm:pt>
    <dgm:pt modelId="{D7B7B9CB-A7D2-480D-8446-D0FD2196A056}">
      <dgm:prSet/>
      <dgm:spPr/>
      <dgm:t>
        <a:bodyPr/>
        <a:lstStyle/>
        <a:p>
          <a:r>
            <a:rPr lang="es-ES" sz="2400" dirty="0"/>
            <a:t>Leer atentamente el texto. </a:t>
          </a:r>
          <a:endParaRPr lang="es-EC" sz="2400" dirty="0"/>
        </a:p>
      </dgm:t>
    </dgm:pt>
    <dgm:pt modelId="{EE2FC9D3-81F9-49D6-83EF-6B25D9200994}" type="parTrans" cxnId="{C3A59217-4545-454C-8646-3914854F50F3}">
      <dgm:prSet/>
      <dgm:spPr/>
      <dgm:t>
        <a:bodyPr/>
        <a:lstStyle/>
        <a:p>
          <a:endParaRPr lang="es-EC"/>
        </a:p>
      </dgm:t>
    </dgm:pt>
    <dgm:pt modelId="{B1354ABB-0A5A-4570-B793-5B992D6EF0C2}" type="sibTrans" cxnId="{C3A59217-4545-454C-8646-3914854F50F3}">
      <dgm:prSet/>
      <dgm:spPr/>
      <dgm:t>
        <a:bodyPr/>
        <a:lstStyle/>
        <a:p>
          <a:endParaRPr lang="es-EC"/>
        </a:p>
      </dgm:t>
    </dgm:pt>
    <dgm:pt modelId="{D5CF6FC6-9E4E-417B-AD3A-EAC330DC38BE}">
      <dgm:prSet/>
      <dgm:spPr/>
      <dgm:t>
        <a:bodyPr/>
        <a:lstStyle/>
        <a:p>
          <a:r>
            <a:rPr lang="es-ES" sz="2400" dirty="0"/>
            <a:t>Identificar los personajes.</a:t>
          </a:r>
          <a:endParaRPr lang="es-EC" sz="2400" dirty="0"/>
        </a:p>
      </dgm:t>
    </dgm:pt>
    <dgm:pt modelId="{FD23B64A-32E5-4F5C-9610-5224625ADA2A}" type="parTrans" cxnId="{1EAB2E15-37AB-4D04-A1E2-2796FE84314C}">
      <dgm:prSet/>
      <dgm:spPr/>
      <dgm:t>
        <a:bodyPr/>
        <a:lstStyle/>
        <a:p>
          <a:endParaRPr lang="es-EC"/>
        </a:p>
      </dgm:t>
    </dgm:pt>
    <dgm:pt modelId="{CFFF12D1-4488-4AEE-A376-27F9268F9557}" type="sibTrans" cxnId="{1EAB2E15-37AB-4D04-A1E2-2796FE84314C}">
      <dgm:prSet/>
      <dgm:spPr/>
      <dgm:t>
        <a:bodyPr/>
        <a:lstStyle/>
        <a:p>
          <a:endParaRPr lang="es-EC"/>
        </a:p>
      </dgm:t>
    </dgm:pt>
    <dgm:pt modelId="{B471F081-5B60-4192-8B6F-28DE07617CFD}">
      <dgm:prSet/>
      <dgm:spPr/>
      <dgm:t>
        <a:bodyPr/>
        <a:lstStyle/>
        <a:p>
          <a:r>
            <a:rPr lang="es-ES" sz="2400" dirty="0"/>
            <a:t>Si no se entiende, buscar ayuda. </a:t>
          </a:r>
          <a:endParaRPr lang="es-EC" sz="2400" dirty="0"/>
        </a:p>
      </dgm:t>
    </dgm:pt>
    <dgm:pt modelId="{D3F9432B-3399-486C-846D-25925A530B40}" type="parTrans" cxnId="{DDB709D2-942A-4E30-80D4-56C4830B1D82}">
      <dgm:prSet/>
      <dgm:spPr/>
      <dgm:t>
        <a:bodyPr/>
        <a:lstStyle/>
        <a:p>
          <a:endParaRPr lang="es-EC"/>
        </a:p>
      </dgm:t>
    </dgm:pt>
    <dgm:pt modelId="{4D98452B-FAF7-4127-851E-5AF49513292F}" type="sibTrans" cxnId="{DDB709D2-942A-4E30-80D4-56C4830B1D82}">
      <dgm:prSet/>
      <dgm:spPr/>
      <dgm:t>
        <a:bodyPr/>
        <a:lstStyle/>
        <a:p>
          <a:endParaRPr lang="es-EC"/>
        </a:p>
      </dgm:t>
    </dgm:pt>
    <dgm:pt modelId="{B24F497C-9825-40A9-B026-A709165132FA}">
      <dgm:prSet/>
      <dgm:spPr/>
      <dgm:t>
        <a:bodyPr/>
        <a:lstStyle/>
        <a:p>
          <a:r>
            <a:rPr lang="es-ES" sz="2400" dirty="0"/>
            <a:t>Reconstruir en la mente lo que dice el texto. </a:t>
          </a:r>
          <a:endParaRPr lang="es-EC" sz="2400" dirty="0"/>
        </a:p>
      </dgm:t>
    </dgm:pt>
    <dgm:pt modelId="{ED735076-4691-4773-AF94-FD01C35D08A4}" type="sibTrans" cxnId="{83E92485-D350-40C2-84CB-D6B2CA94B489}">
      <dgm:prSet/>
      <dgm:spPr/>
      <dgm:t>
        <a:bodyPr/>
        <a:lstStyle/>
        <a:p>
          <a:endParaRPr lang="es-EC"/>
        </a:p>
      </dgm:t>
    </dgm:pt>
    <dgm:pt modelId="{B8F5F010-2603-48E9-8048-73AB091F1C1D}" type="parTrans" cxnId="{83E92485-D350-40C2-84CB-D6B2CA94B489}">
      <dgm:prSet/>
      <dgm:spPr/>
      <dgm:t>
        <a:bodyPr/>
        <a:lstStyle/>
        <a:p>
          <a:endParaRPr lang="es-EC"/>
        </a:p>
      </dgm:t>
    </dgm:pt>
    <dgm:pt modelId="{F5A00A0D-4595-41F9-84FE-F0F4B72E55FB}">
      <dgm:prSet custT="1"/>
      <dgm:spPr/>
      <dgm:t>
        <a:bodyPr/>
        <a:lstStyle/>
        <a:p>
          <a:endParaRPr lang="es-EC" sz="1100" dirty="0"/>
        </a:p>
      </dgm:t>
    </dgm:pt>
    <dgm:pt modelId="{206A9E7E-7E7E-4D51-B5C1-8FE959A040F6}" type="parTrans" cxnId="{A779D798-0D90-4AF1-8ED5-D45C0EE40E6C}">
      <dgm:prSet/>
      <dgm:spPr/>
      <dgm:t>
        <a:bodyPr/>
        <a:lstStyle/>
        <a:p>
          <a:endParaRPr lang="es-EC"/>
        </a:p>
      </dgm:t>
    </dgm:pt>
    <dgm:pt modelId="{CBA04556-97AC-42B2-89E1-7AF7FA363EE7}" type="sibTrans" cxnId="{A779D798-0D90-4AF1-8ED5-D45C0EE40E6C}">
      <dgm:prSet/>
      <dgm:spPr/>
      <dgm:t>
        <a:bodyPr/>
        <a:lstStyle/>
        <a:p>
          <a:endParaRPr lang="es-EC"/>
        </a:p>
      </dgm:t>
    </dgm:pt>
    <dgm:pt modelId="{31D9BCF8-DD92-49E3-8CA6-7357D6D78F93}">
      <dgm:prSet custT="1"/>
      <dgm:spPr/>
      <dgm:t>
        <a:bodyPr/>
        <a:lstStyle/>
        <a:p>
          <a:endParaRPr lang="es-EC" sz="1400" dirty="0"/>
        </a:p>
      </dgm:t>
    </dgm:pt>
    <dgm:pt modelId="{AE9BE17E-6130-4927-86AC-A5D4C798EA72}" type="parTrans" cxnId="{4D565E0C-BBC2-4EF5-B9B7-4BAB2C5361FE}">
      <dgm:prSet/>
      <dgm:spPr/>
      <dgm:t>
        <a:bodyPr/>
        <a:lstStyle/>
        <a:p>
          <a:endParaRPr lang="es-EC"/>
        </a:p>
      </dgm:t>
    </dgm:pt>
    <dgm:pt modelId="{8D202C7C-5F18-4D3F-A0D0-C2E5AB867776}" type="sibTrans" cxnId="{4D565E0C-BBC2-4EF5-B9B7-4BAB2C5361FE}">
      <dgm:prSet/>
      <dgm:spPr/>
      <dgm:t>
        <a:bodyPr/>
        <a:lstStyle/>
        <a:p>
          <a:endParaRPr lang="es-EC"/>
        </a:p>
      </dgm:t>
    </dgm:pt>
    <dgm:pt modelId="{29FB0AF9-C1EB-4510-A055-0683FB8E9AD1}">
      <dgm:prSet custT="1"/>
      <dgm:spPr/>
      <dgm:t>
        <a:bodyPr/>
        <a:lstStyle/>
        <a:p>
          <a:endParaRPr lang="es-EC" sz="1400" dirty="0"/>
        </a:p>
      </dgm:t>
    </dgm:pt>
    <dgm:pt modelId="{9DD6747A-8C7A-4686-95F8-12FB8362479F}" type="parTrans" cxnId="{AA90771F-E3F3-4F15-89D8-A95277FF0D5E}">
      <dgm:prSet/>
      <dgm:spPr/>
      <dgm:t>
        <a:bodyPr/>
        <a:lstStyle/>
        <a:p>
          <a:endParaRPr lang="es-EC"/>
        </a:p>
      </dgm:t>
    </dgm:pt>
    <dgm:pt modelId="{2C072A85-E17A-4401-A825-015D1AFC34A8}" type="sibTrans" cxnId="{AA90771F-E3F3-4F15-89D8-A95277FF0D5E}">
      <dgm:prSet/>
      <dgm:spPr/>
      <dgm:t>
        <a:bodyPr/>
        <a:lstStyle/>
        <a:p>
          <a:endParaRPr lang="es-EC"/>
        </a:p>
      </dgm:t>
    </dgm:pt>
    <dgm:pt modelId="{C9B96FD4-540E-4372-8F43-2BD5C4368212}">
      <dgm:prSet custT="1"/>
      <dgm:spPr/>
      <dgm:t>
        <a:bodyPr/>
        <a:lstStyle/>
        <a:p>
          <a:r>
            <a:rPr lang="es-ES" sz="2400" dirty="0"/>
            <a:t>Leer notas y referencias.</a:t>
          </a:r>
          <a:endParaRPr lang="es-EC" sz="2400" dirty="0"/>
        </a:p>
      </dgm:t>
    </dgm:pt>
    <dgm:pt modelId="{EDB00A33-1149-478B-980C-CEC3B9F4EBC8}" type="parTrans" cxnId="{CFACAF2C-37FE-4F4C-9EA9-7C20C84CFD29}">
      <dgm:prSet/>
      <dgm:spPr/>
      <dgm:t>
        <a:bodyPr/>
        <a:lstStyle/>
        <a:p>
          <a:endParaRPr lang="es-EC"/>
        </a:p>
      </dgm:t>
    </dgm:pt>
    <dgm:pt modelId="{599D2442-A691-4045-B9D0-011B57CD57B4}" type="sibTrans" cxnId="{CFACAF2C-37FE-4F4C-9EA9-7C20C84CFD29}">
      <dgm:prSet/>
      <dgm:spPr/>
      <dgm:t>
        <a:bodyPr/>
        <a:lstStyle/>
        <a:p>
          <a:endParaRPr lang="es-EC"/>
        </a:p>
      </dgm:t>
    </dgm:pt>
    <dgm:pt modelId="{51578E9D-F75C-41D0-A5A7-43202CD1B3B6}">
      <dgm:prSet custT="1"/>
      <dgm:spPr/>
      <dgm:t>
        <a:bodyPr/>
        <a:lstStyle/>
        <a:p>
          <a:endParaRPr lang="es-EC" sz="1200" dirty="0"/>
        </a:p>
      </dgm:t>
    </dgm:pt>
    <dgm:pt modelId="{ED10567D-B722-4420-9802-0ED1CA0EA770}" type="parTrans" cxnId="{96D57AD6-DAB4-4609-B842-B597AB327B5D}">
      <dgm:prSet/>
      <dgm:spPr/>
      <dgm:t>
        <a:bodyPr/>
        <a:lstStyle/>
        <a:p>
          <a:endParaRPr lang="es-EC"/>
        </a:p>
      </dgm:t>
    </dgm:pt>
    <dgm:pt modelId="{8DEB5AC8-CC0A-43CF-B4CF-A81784255F50}" type="sibTrans" cxnId="{96D57AD6-DAB4-4609-B842-B597AB327B5D}">
      <dgm:prSet/>
      <dgm:spPr/>
      <dgm:t>
        <a:bodyPr/>
        <a:lstStyle/>
        <a:p>
          <a:endParaRPr lang="es-EC"/>
        </a:p>
      </dgm:t>
    </dgm:pt>
    <dgm:pt modelId="{12364B71-0919-4E59-B1C7-5DE465731CC4}">
      <dgm:prSet/>
      <dgm:spPr/>
      <dgm:t>
        <a:bodyPr/>
        <a:lstStyle/>
        <a:p>
          <a:r>
            <a:rPr lang="es-ES" sz="2200" dirty="0"/>
            <a:t>Ponerse en presencia de Dios. </a:t>
          </a:r>
          <a:endParaRPr lang="es-EC" sz="2200" dirty="0"/>
        </a:p>
      </dgm:t>
    </dgm:pt>
    <dgm:pt modelId="{729EFB2F-E3EC-4B98-AFE5-C411A2962577}" type="parTrans" cxnId="{027BC408-7C5F-4BE2-8F7F-B2994E70266F}">
      <dgm:prSet/>
      <dgm:spPr/>
      <dgm:t>
        <a:bodyPr/>
        <a:lstStyle/>
        <a:p>
          <a:endParaRPr lang="es-EC"/>
        </a:p>
      </dgm:t>
    </dgm:pt>
    <dgm:pt modelId="{D0CAEE1E-7E98-4364-A132-34FBA3558FE7}" type="sibTrans" cxnId="{027BC408-7C5F-4BE2-8F7F-B2994E70266F}">
      <dgm:prSet/>
      <dgm:spPr/>
      <dgm:t>
        <a:bodyPr/>
        <a:lstStyle/>
        <a:p>
          <a:endParaRPr lang="es-EC"/>
        </a:p>
      </dgm:t>
    </dgm:pt>
    <dgm:pt modelId="{D371C96D-99AF-45FD-8375-64F3F0F38364}">
      <dgm:prSet/>
      <dgm:spPr/>
      <dgm:t>
        <a:bodyPr/>
        <a:lstStyle/>
        <a:p>
          <a:r>
            <a:rPr lang="es-ES" sz="2200" dirty="0"/>
            <a:t>Descubrir, qué quiere decir Dios con ese texto.</a:t>
          </a:r>
          <a:endParaRPr lang="es-EC" sz="2200" dirty="0"/>
        </a:p>
      </dgm:t>
    </dgm:pt>
    <dgm:pt modelId="{953917DA-5A26-4F78-9D3D-619751EDE2BB}" type="parTrans" cxnId="{030CE599-3BA0-4996-AED1-FCCAD5F389E6}">
      <dgm:prSet/>
      <dgm:spPr/>
      <dgm:t>
        <a:bodyPr/>
        <a:lstStyle/>
        <a:p>
          <a:endParaRPr lang="es-EC"/>
        </a:p>
      </dgm:t>
    </dgm:pt>
    <dgm:pt modelId="{9DB98BB9-BF24-4532-A6DC-B231B2FB772D}" type="sibTrans" cxnId="{030CE599-3BA0-4996-AED1-FCCAD5F389E6}">
      <dgm:prSet/>
      <dgm:spPr/>
      <dgm:t>
        <a:bodyPr/>
        <a:lstStyle/>
        <a:p>
          <a:endParaRPr lang="es-EC"/>
        </a:p>
      </dgm:t>
    </dgm:pt>
    <dgm:pt modelId="{0B9098E5-74BA-47D6-9B45-052C16E9730A}">
      <dgm:prSet/>
      <dgm:spPr/>
      <dgm:t>
        <a:bodyPr/>
        <a:lstStyle/>
        <a:p>
          <a:r>
            <a:rPr lang="es-ES" sz="2200" dirty="0"/>
            <a:t>Identificarse con algún personaje.</a:t>
          </a:r>
          <a:endParaRPr lang="es-EC" sz="2200" dirty="0"/>
        </a:p>
      </dgm:t>
    </dgm:pt>
    <dgm:pt modelId="{5DA88229-DAB7-437F-91C3-1E6A5E047BE7}" type="parTrans" cxnId="{55A6BF36-D741-4712-82F9-9D57BD3FDC79}">
      <dgm:prSet/>
      <dgm:spPr/>
      <dgm:t>
        <a:bodyPr/>
        <a:lstStyle/>
        <a:p>
          <a:endParaRPr lang="es-EC"/>
        </a:p>
      </dgm:t>
    </dgm:pt>
    <dgm:pt modelId="{8001C445-284E-4A8C-AC33-1490963B644B}" type="sibTrans" cxnId="{55A6BF36-D741-4712-82F9-9D57BD3FDC79}">
      <dgm:prSet/>
      <dgm:spPr/>
      <dgm:t>
        <a:bodyPr/>
        <a:lstStyle/>
        <a:p>
          <a:endParaRPr lang="es-EC"/>
        </a:p>
      </dgm:t>
    </dgm:pt>
    <dgm:pt modelId="{8608D45B-298B-41EF-9FB1-CEFC0287F345}">
      <dgm:prSet/>
      <dgm:spPr/>
      <dgm:t>
        <a:bodyPr/>
        <a:lstStyle/>
        <a:p>
          <a:r>
            <a:rPr lang="es-ES" sz="2200" dirty="0"/>
            <a:t>Pensar en nuestra vida, en qué se parece al hecho narrado.</a:t>
          </a:r>
          <a:endParaRPr lang="es-EC" sz="2200" dirty="0"/>
        </a:p>
      </dgm:t>
    </dgm:pt>
    <dgm:pt modelId="{05EA026E-8C97-4396-BB9B-F393C9EC98EE}" type="parTrans" cxnId="{BA2A4D6A-33D6-49D9-96D4-123CBB627464}">
      <dgm:prSet/>
      <dgm:spPr/>
      <dgm:t>
        <a:bodyPr/>
        <a:lstStyle/>
        <a:p>
          <a:endParaRPr lang="es-EC"/>
        </a:p>
      </dgm:t>
    </dgm:pt>
    <dgm:pt modelId="{CA1D50A9-D680-4DC4-8B91-3F608A0ACEC7}" type="sibTrans" cxnId="{BA2A4D6A-33D6-49D9-96D4-123CBB627464}">
      <dgm:prSet/>
      <dgm:spPr/>
      <dgm:t>
        <a:bodyPr/>
        <a:lstStyle/>
        <a:p>
          <a:endParaRPr lang="es-EC"/>
        </a:p>
      </dgm:t>
    </dgm:pt>
    <dgm:pt modelId="{13A0156F-F39A-4A36-BE15-57BADB285D25}">
      <dgm:prSet/>
      <dgm:spPr/>
      <dgm:t>
        <a:bodyPr/>
        <a:lstStyle/>
        <a:p>
          <a:r>
            <a:rPr lang="es-ES" sz="2200" dirty="0"/>
            <a:t>Tener en cuenta el contexto del entorno y del lector.</a:t>
          </a:r>
          <a:endParaRPr lang="es-EC" sz="2200" dirty="0"/>
        </a:p>
      </dgm:t>
    </dgm:pt>
    <dgm:pt modelId="{49466F0A-4A31-44D8-9391-52FCEEC21162}" type="parTrans" cxnId="{BC81B3CD-BE75-48A6-9C9A-553E92E29015}">
      <dgm:prSet/>
      <dgm:spPr/>
      <dgm:t>
        <a:bodyPr/>
        <a:lstStyle/>
        <a:p>
          <a:endParaRPr lang="es-EC"/>
        </a:p>
      </dgm:t>
    </dgm:pt>
    <dgm:pt modelId="{DB68E00D-C798-4085-8347-557E1A9A323F}" type="sibTrans" cxnId="{BC81B3CD-BE75-48A6-9C9A-553E92E29015}">
      <dgm:prSet/>
      <dgm:spPr/>
      <dgm:t>
        <a:bodyPr/>
        <a:lstStyle/>
        <a:p>
          <a:endParaRPr lang="es-EC"/>
        </a:p>
      </dgm:t>
    </dgm:pt>
    <dgm:pt modelId="{854E4D26-438B-4123-857E-736FC6F2E12C}">
      <dgm:prSet custT="1"/>
      <dgm:spPr/>
      <dgm:t>
        <a:bodyPr/>
        <a:lstStyle/>
        <a:p>
          <a:endParaRPr lang="es-EC" sz="1100" dirty="0"/>
        </a:p>
      </dgm:t>
    </dgm:pt>
    <dgm:pt modelId="{1C8D94A1-39D9-4D27-B1A9-5953DA025551}" type="parTrans" cxnId="{05C6659F-6E40-41A5-8F0F-764960F25EC7}">
      <dgm:prSet/>
      <dgm:spPr/>
      <dgm:t>
        <a:bodyPr/>
        <a:lstStyle/>
        <a:p>
          <a:endParaRPr lang="es-EC"/>
        </a:p>
      </dgm:t>
    </dgm:pt>
    <dgm:pt modelId="{FF6DCD7E-D5E8-4F9E-978C-40C0E11C2252}" type="sibTrans" cxnId="{05C6659F-6E40-41A5-8F0F-764960F25EC7}">
      <dgm:prSet/>
      <dgm:spPr/>
      <dgm:t>
        <a:bodyPr/>
        <a:lstStyle/>
        <a:p>
          <a:endParaRPr lang="es-EC"/>
        </a:p>
      </dgm:t>
    </dgm:pt>
    <dgm:pt modelId="{FB59147C-E91E-4C62-802A-ADEDA2BA4568}">
      <dgm:prSet custT="1"/>
      <dgm:spPr/>
      <dgm:t>
        <a:bodyPr/>
        <a:lstStyle/>
        <a:p>
          <a:endParaRPr lang="es-EC" sz="1600" dirty="0"/>
        </a:p>
      </dgm:t>
    </dgm:pt>
    <dgm:pt modelId="{6083ED1C-6769-4086-8EEE-F9EC294A3178}" type="parTrans" cxnId="{4DC39658-CF49-4FBE-8ABB-197F7DC05904}">
      <dgm:prSet/>
      <dgm:spPr/>
      <dgm:t>
        <a:bodyPr/>
        <a:lstStyle/>
        <a:p>
          <a:endParaRPr lang="es-EC"/>
        </a:p>
      </dgm:t>
    </dgm:pt>
    <dgm:pt modelId="{904C76D9-FE14-45FE-952C-F661F10BBFF1}" type="sibTrans" cxnId="{4DC39658-CF49-4FBE-8ABB-197F7DC05904}">
      <dgm:prSet/>
      <dgm:spPr/>
      <dgm:t>
        <a:bodyPr/>
        <a:lstStyle/>
        <a:p>
          <a:endParaRPr lang="es-EC"/>
        </a:p>
      </dgm:t>
    </dgm:pt>
    <dgm:pt modelId="{C41D9F48-BE82-4D63-B0C7-66251A76D1D8}">
      <dgm:prSet custT="1"/>
      <dgm:spPr/>
      <dgm:t>
        <a:bodyPr/>
        <a:lstStyle/>
        <a:p>
          <a:endParaRPr lang="es-EC" sz="1200" dirty="0"/>
        </a:p>
      </dgm:t>
    </dgm:pt>
    <dgm:pt modelId="{303AC2A1-894D-4926-BB25-4E107DBA83B8}" type="parTrans" cxnId="{7D123E23-A1C1-49F7-A41E-6A8ADC07E8C6}">
      <dgm:prSet/>
      <dgm:spPr/>
      <dgm:t>
        <a:bodyPr/>
        <a:lstStyle/>
        <a:p>
          <a:endParaRPr lang="es-EC"/>
        </a:p>
      </dgm:t>
    </dgm:pt>
    <dgm:pt modelId="{ABC31F8A-61B8-425F-A4D7-01BE885B8016}" type="sibTrans" cxnId="{7D123E23-A1C1-49F7-A41E-6A8ADC07E8C6}">
      <dgm:prSet/>
      <dgm:spPr/>
      <dgm:t>
        <a:bodyPr/>
        <a:lstStyle/>
        <a:p>
          <a:endParaRPr lang="es-EC"/>
        </a:p>
      </dgm:t>
    </dgm:pt>
    <dgm:pt modelId="{7CCCD235-33BD-4927-A076-7C5EA85967AA}">
      <dgm:prSet custT="1"/>
      <dgm:spPr/>
      <dgm:t>
        <a:bodyPr/>
        <a:lstStyle/>
        <a:p>
          <a:endParaRPr lang="es-EC" sz="1200" dirty="0"/>
        </a:p>
      </dgm:t>
    </dgm:pt>
    <dgm:pt modelId="{91CEB122-8214-4365-A1A9-BC66A949D309}" type="parTrans" cxnId="{7F024FDE-1AF9-4FA1-8F39-44EE25B31B0E}">
      <dgm:prSet/>
      <dgm:spPr/>
      <dgm:t>
        <a:bodyPr/>
        <a:lstStyle/>
        <a:p>
          <a:endParaRPr lang="es-EC"/>
        </a:p>
      </dgm:t>
    </dgm:pt>
    <dgm:pt modelId="{1E0485BE-C740-40B8-85A0-CD617BEEBDA4}" type="sibTrans" cxnId="{7F024FDE-1AF9-4FA1-8F39-44EE25B31B0E}">
      <dgm:prSet/>
      <dgm:spPr/>
      <dgm:t>
        <a:bodyPr/>
        <a:lstStyle/>
        <a:p>
          <a:endParaRPr lang="es-EC"/>
        </a:p>
      </dgm:t>
    </dgm:pt>
    <dgm:pt modelId="{6B80589D-7D76-4671-AAC5-F6B98A242CA7}">
      <dgm:prSet/>
      <dgm:spPr/>
      <dgm:t>
        <a:bodyPr/>
        <a:lstStyle/>
        <a:p>
          <a:r>
            <a:rPr lang="es-ES" sz="1900" dirty="0"/>
            <a:t>Hablemos con Dios con sencillez.</a:t>
          </a:r>
          <a:endParaRPr lang="es-EC" sz="1900" dirty="0"/>
        </a:p>
      </dgm:t>
    </dgm:pt>
    <dgm:pt modelId="{FAFE82E3-0FB0-454B-B9C4-7C23F7EAF844}" type="parTrans" cxnId="{ABBAFD37-C6EC-4DE1-B1F3-A556F14539A9}">
      <dgm:prSet/>
      <dgm:spPr/>
      <dgm:t>
        <a:bodyPr/>
        <a:lstStyle/>
        <a:p>
          <a:endParaRPr lang="es-EC"/>
        </a:p>
      </dgm:t>
    </dgm:pt>
    <dgm:pt modelId="{D4216B43-57C0-4959-8EE1-DA09D9332D3E}" type="sibTrans" cxnId="{ABBAFD37-C6EC-4DE1-B1F3-A556F14539A9}">
      <dgm:prSet/>
      <dgm:spPr/>
      <dgm:t>
        <a:bodyPr/>
        <a:lstStyle/>
        <a:p>
          <a:endParaRPr lang="es-EC"/>
        </a:p>
      </dgm:t>
    </dgm:pt>
    <dgm:pt modelId="{EC25D6FA-280B-4BC9-935E-DABA41A5B5CB}">
      <dgm:prSet/>
      <dgm:spPr/>
      <dgm:t>
        <a:bodyPr/>
        <a:lstStyle/>
        <a:p>
          <a:r>
            <a:rPr lang="es-ES" sz="1900" dirty="0"/>
            <a:t>Pedirle la virtud necesaria para enfrentar alguna situación. </a:t>
          </a:r>
          <a:endParaRPr lang="es-EC" sz="1900" dirty="0"/>
        </a:p>
      </dgm:t>
    </dgm:pt>
    <dgm:pt modelId="{9C724E4E-4839-45B1-87D3-D42A56A23763}" type="parTrans" cxnId="{5C12130C-89FA-4A67-8A1A-8B33725BE3AB}">
      <dgm:prSet/>
      <dgm:spPr/>
      <dgm:t>
        <a:bodyPr/>
        <a:lstStyle/>
        <a:p>
          <a:endParaRPr lang="es-EC"/>
        </a:p>
      </dgm:t>
    </dgm:pt>
    <dgm:pt modelId="{04485B63-A89D-4666-80E3-2B3DE5FD37AF}" type="sibTrans" cxnId="{5C12130C-89FA-4A67-8A1A-8B33725BE3AB}">
      <dgm:prSet/>
      <dgm:spPr/>
      <dgm:t>
        <a:bodyPr/>
        <a:lstStyle/>
        <a:p>
          <a:endParaRPr lang="es-EC"/>
        </a:p>
      </dgm:t>
    </dgm:pt>
    <dgm:pt modelId="{34E53F39-A7C9-47EF-BC4F-22984389EB2D}">
      <dgm:prSet custT="1"/>
      <dgm:spPr/>
      <dgm:t>
        <a:bodyPr/>
        <a:lstStyle/>
        <a:p>
          <a:endParaRPr lang="es-EC" sz="1050" dirty="0"/>
        </a:p>
      </dgm:t>
    </dgm:pt>
    <dgm:pt modelId="{DED3242B-400A-4C56-9023-56815ECFA9B3}" type="parTrans" cxnId="{3E66B06E-585C-4F5D-800D-31E2FEE3DDA7}">
      <dgm:prSet/>
      <dgm:spPr/>
      <dgm:t>
        <a:bodyPr/>
        <a:lstStyle/>
        <a:p>
          <a:endParaRPr lang="es-EC"/>
        </a:p>
      </dgm:t>
    </dgm:pt>
    <dgm:pt modelId="{76007FB1-64FA-4A44-893C-E7FD1226246D}" type="sibTrans" cxnId="{3E66B06E-585C-4F5D-800D-31E2FEE3DDA7}">
      <dgm:prSet/>
      <dgm:spPr/>
      <dgm:t>
        <a:bodyPr/>
        <a:lstStyle/>
        <a:p>
          <a:endParaRPr lang="es-EC"/>
        </a:p>
      </dgm:t>
    </dgm:pt>
    <dgm:pt modelId="{F8BC8C05-BBE6-4E57-BA91-3D02C1AF0979}">
      <dgm:prSet/>
      <dgm:spPr/>
      <dgm:t>
        <a:bodyPr/>
        <a:lstStyle/>
        <a:p>
          <a:r>
            <a:rPr lang="es-ES" sz="1900" dirty="0"/>
            <a:t>Agradecerle.</a:t>
          </a:r>
          <a:endParaRPr lang="es-EC" sz="1900" dirty="0"/>
        </a:p>
      </dgm:t>
    </dgm:pt>
    <dgm:pt modelId="{9E25D212-D8B7-4B99-BAD3-2478E502C74F}" type="parTrans" cxnId="{15337E3A-98C3-4156-8A00-0B1A3A07889A}">
      <dgm:prSet/>
      <dgm:spPr/>
      <dgm:t>
        <a:bodyPr/>
        <a:lstStyle/>
        <a:p>
          <a:endParaRPr lang="es-EC"/>
        </a:p>
      </dgm:t>
    </dgm:pt>
    <dgm:pt modelId="{9691FD02-3694-405B-8EC2-D8AC677F869F}" type="sibTrans" cxnId="{15337E3A-98C3-4156-8A00-0B1A3A07889A}">
      <dgm:prSet/>
      <dgm:spPr/>
      <dgm:t>
        <a:bodyPr/>
        <a:lstStyle/>
        <a:p>
          <a:endParaRPr lang="es-EC"/>
        </a:p>
      </dgm:t>
    </dgm:pt>
    <dgm:pt modelId="{7FDEF438-2923-40F4-A5E7-D2F3448092C6}">
      <dgm:prSet/>
      <dgm:spPr/>
      <dgm:t>
        <a:bodyPr/>
        <a:lstStyle/>
        <a:p>
          <a:r>
            <a:rPr lang="es-ES" sz="1900" dirty="0"/>
            <a:t>Conversión de vida, según nos haya inspirado el texto.</a:t>
          </a:r>
          <a:endParaRPr lang="es-EC" sz="1900" dirty="0"/>
        </a:p>
      </dgm:t>
    </dgm:pt>
    <dgm:pt modelId="{B9F29435-4848-40D5-9E07-FD71CF6D7368}" type="parTrans" cxnId="{A5A5EF39-BD1D-4D5A-AEAF-C577E5E4A286}">
      <dgm:prSet/>
      <dgm:spPr/>
      <dgm:t>
        <a:bodyPr/>
        <a:lstStyle/>
        <a:p>
          <a:endParaRPr lang="es-EC"/>
        </a:p>
      </dgm:t>
    </dgm:pt>
    <dgm:pt modelId="{9D00E2A2-3544-4F24-B91B-A84259FA080D}" type="sibTrans" cxnId="{A5A5EF39-BD1D-4D5A-AEAF-C577E5E4A286}">
      <dgm:prSet/>
      <dgm:spPr/>
      <dgm:t>
        <a:bodyPr/>
        <a:lstStyle/>
        <a:p>
          <a:endParaRPr lang="es-EC"/>
        </a:p>
      </dgm:t>
    </dgm:pt>
    <dgm:pt modelId="{449D14F6-90A8-49B1-8A80-83B5C404716B}">
      <dgm:prSet custT="1"/>
      <dgm:spPr/>
      <dgm:t>
        <a:bodyPr/>
        <a:lstStyle/>
        <a:p>
          <a:endParaRPr lang="es-EC" sz="1000" dirty="0"/>
        </a:p>
      </dgm:t>
    </dgm:pt>
    <dgm:pt modelId="{4224F86C-7E44-400B-9266-E472799A2B82}" type="parTrans" cxnId="{31E05679-BEDF-41F0-A06D-6A889066BE8B}">
      <dgm:prSet/>
      <dgm:spPr/>
      <dgm:t>
        <a:bodyPr/>
        <a:lstStyle/>
        <a:p>
          <a:endParaRPr lang="es-EC"/>
        </a:p>
      </dgm:t>
    </dgm:pt>
    <dgm:pt modelId="{077B44A8-5624-49EC-B5CD-D95B034CEFF6}" type="sibTrans" cxnId="{31E05679-BEDF-41F0-A06D-6A889066BE8B}">
      <dgm:prSet/>
      <dgm:spPr/>
      <dgm:t>
        <a:bodyPr/>
        <a:lstStyle/>
        <a:p>
          <a:endParaRPr lang="es-EC"/>
        </a:p>
      </dgm:t>
    </dgm:pt>
    <dgm:pt modelId="{6BE77EDF-5336-457D-8610-EC9A1BFED748}">
      <dgm:prSet/>
      <dgm:spPr/>
      <dgm:t>
        <a:bodyPr/>
        <a:lstStyle/>
        <a:p>
          <a:r>
            <a:rPr lang="es-ES" sz="1900" dirty="0"/>
            <a:t>Pedir por los que no conocen a Cristo.</a:t>
          </a:r>
          <a:endParaRPr lang="es-EC" sz="1900" dirty="0"/>
        </a:p>
      </dgm:t>
    </dgm:pt>
    <dgm:pt modelId="{5CC36EE7-1F8A-4854-A0AF-A18D5EC86307}" type="parTrans" cxnId="{5A6900EF-65A3-414E-8704-7C5A5E247D95}">
      <dgm:prSet/>
      <dgm:spPr/>
      <dgm:t>
        <a:bodyPr/>
        <a:lstStyle/>
        <a:p>
          <a:endParaRPr lang="es-EC"/>
        </a:p>
      </dgm:t>
    </dgm:pt>
    <dgm:pt modelId="{21C09441-7938-4213-A16E-CF672B4BC837}" type="sibTrans" cxnId="{5A6900EF-65A3-414E-8704-7C5A5E247D95}">
      <dgm:prSet/>
      <dgm:spPr/>
      <dgm:t>
        <a:bodyPr/>
        <a:lstStyle/>
        <a:p>
          <a:endParaRPr lang="es-EC"/>
        </a:p>
      </dgm:t>
    </dgm:pt>
    <dgm:pt modelId="{F890D297-E743-497B-A7FA-9204C73E0E56}">
      <dgm:prSet/>
      <dgm:spPr/>
      <dgm:t>
        <a:bodyPr/>
        <a:lstStyle/>
        <a:p>
          <a:r>
            <a:rPr lang="es-ES" sz="1900" dirty="0"/>
            <a:t>Volver a hacer silencio para escuchar lo que Dios nos quiere decir.</a:t>
          </a:r>
          <a:endParaRPr lang="es-EC" sz="1900" dirty="0"/>
        </a:p>
      </dgm:t>
    </dgm:pt>
    <dgm:pt modelId="{915BDA56-9504-4CD2-9B6E-93E0D097EECD}" type="parTrans" cxnId="{518BEAFF-D355-4809-BDA4-C8C53747D69C}">
      <dgm:prSet/>
      <dgm:spPr/>
      <dgm:t>
        <a:bodyPr/>
        <a:lstStyle/>
        <a:p>
          <a:endParaRPr lang="es-EC"/>
        </a:p>
      </dgm:t>
    </dgm:pt>
    <dgm:pt modelId="{A1EE6BC2-8179-40D9-A762-066E8561E445}" type="sibTrans" cxnId="{518BEAFF-D355-4809-BDA4-C8C53747D69C}">
      <dgm:prSet/>
      <dgm:spPr/>
      <dgm:t>
        <a:bodyPr/>
        <a:lstStyle/>
        <a:p>
          <a:endParaRPr lang="es-EC"/>
        </a:p>
      </dgm:t>
    </dgm:pt>
    <dgm:pt modelId="{ADC2E9CB-2D43-42C7-90B6-2161158D0EF1}">
      <dgm:prSet custT="1"/>
      <dgm:spPr/>
      <dgm:t>
        <a:bodyPr/>
        <a:lstStyle/>
        <a:p>
          <a:endParaRPr lang="es-EC" sz="800" dirty="0"/>
        </a:p>
      </dgm:t>
    </dgm:pt>
    <dgm:pt modelId="{7B21E82B-A7B5-4555-85A4-FFE225791020}" type="parTrans" cxnId="{EC07BD70-FA20-4A24-BD2D-16228E67B318}">
      <dgm:prSet/>
      <dgm:spPr/>
      <dgm:t>
        <a:bodyPr/>
        <a:lstStyle/>
        <a:p>
          <a:endParaRPr lang="es-EC"/>
        </a:p>
      </dgm:t>
    </dgm:pt>
    <dgm:pt modelId="{C8B13228-8D5C-4076-A0A8-D0D07BFCA4E3}" type="sibTrans" cxnId="{EC07BD70-FA20-4A24-BD2D-16228E67B318}">
      <dgm:prSet/>
      <dgm:spPr/>
      <dgm:t>
        <a:bodyPr/>
        <a:lstStyle/>
        <a:p>
          <a:endParaRPr lang="es-EC"/>
        </a:p>
      </dgm:t>
    </dgm:pt>
    <dgm:pt modelId="{47132172-6853-4D21-A5D2-021B051C5635}">
      <dgm:prSet custT="1"/>
      <dgm:spPr/>
      <dgm:t>
        <a:bodyPr/>
        <a:lstStyle/>
        <a:p>
          <a:endParaRPr lang="es-EC" sz="1200" dirty="0"/>
        </a:p>
      </dgm:t>
    </dgm:pt>
    <dgm:pt modelId="{0D886965-3B1F-46A9-917A-77A73A07B641}" type="parTrans" cxnId="{D8C476A0-F30C-4BB7-A665-B54929D50B17}">
      <dgm:prSet/>
      <dgm:spPr/>
      <dgm:t>
        <a:bodyPr/>
        <a:lstStyle/>
        <a:p>
          <a:endParaRPr lang="es-EC"/>
        </a:p>
      </dgm:t>
    </dgm:pt>
    <dgm:pt modelId="{729DC481-606C-41C4-80AC-58C965689811}" type="sibTrans" cxnId="{D8C476A0-F30C-4BB7-A665-B54929D50B17}">
      <dgm:prSet/>
      <dgm:spPr/>
      <dgm:t>
        <a:bodyPr/>
        <a:lstStyle/>
        <a:p>
          <a:endParaRPr lang="es-EC"/>
        </a:p>
      </dgm:t>
    </dgm:pt>
    <dgm:pt modelId="{B38BDF48-BDB2-4511-9BEA-84A13AF7D53F}">
      <dgm:prSet custT="1"/>
      <dgm:spPr/>
      <dgm:t>
        <a:bodyPr/>
        <a:lstStyle/>
        <a:p>
          <a:endParaRPr lang="es-EC" sz="1100" dirty="0"/>
        </a:p>
      </dgm:t>
    </dgm:pt>
    <dgm:pt modelId="{83A03A20-C155-4927-854D-C96A85B2CEE7}" type="parTrans" cxnId="{024DCC81-7310-431E-9245-557EB758FFCF}">
      <dgm:prSet/>
      <dgm:spPr/>
      <dgm:t>
        <a:bodyPr/>
        <a:lstStyle/>
        <a:p>
          <a:endParaRPr lang="es-EC"/>
        </a:p>
      </dgm:t>
    </dgm:pt>
    <dgm:pt modelId="{1373A178-55B1-40C5-AE24-6EF20BBD7C56}" type="sibTrans" cxnId="{024DCC81-7310-431E-9245-557EB758FFCF}">
      <dgm:prSet/>
      <dgm:spPr/>
      <dgm:t>
        <a:bodyPr/>
        <a:lstStyle/>
        <a:p>
          <a:endParaRPr lang="es-EC"/>
        </a:p>
      </dgm:t>
    </dgm:pt>
    <dgm:pt modelId="{45976FAD-4EE5-4FC2-8E1E-9745F778E709}" type="pres">
      <dgm:prSet presAssocID="{7360CC24-7CAE-4260-A118-4E348F7CC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228E79-1735-4C37-A184-72E32F687A04}" type="pres">
      <dgm:prSet presAssocID="{8B44FCDA-4F05-4A0F-B551-D7C52FEA20F5}" presName="composite" presStyleCnt="0"/>
      <dgm:spPr/>
    </dgm:pt>
    <dgm:pt modelId="{B1DEEC38-D4FA-46A6-B69C-E36753421DC4}" type="pres">
      <dgm:prSet presAssocID="{8B44FCDA-4F05-4A0F-B551-D7C52FEA20F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27CC62-51A6-45BD-BA97-FFBD41184C20}" type="pres">
      <dgm:prSet presAssocID="{8B44FCDA-4F05-4A0F-B551-D7C52FEA20F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458690-37F7-47D5-A3B7-5612EDF803C9}" type="pres">
      <dgm:prSet presAssocID="{D8F3896D-F64A-4F4E-A42B-8577A5A3213F}" presName="space" presStyleCnt="0"/>
      <dgm:spPr/>
    </dgm:pt>
    <dgm:pt modelId="{5D245F41-F888-4917-A740-F79CB9369385}" type="pres">
      <dgm:prSet presAssocID="{8044838B-0080-4EA3-9212-91C7D37BF2DE}" presName="composite" presStyleCnt="0"/>
      <dgm:spPr/>
    </dgm:pt>
    <dgm:pt modelId="{B4017C81-154E-4BC9-83A7-E676826E52E9}" type="pres">
      <dgm:prSet presAssocID="{8044838B-0080-4EA3-9212-91C7D37BF2D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FCC8B1-F80F-4A5D-B020-537B2699F25D}" type="pres">
      <dgm:prSet presAssocID="{8044838B-0080-4EA3-9212-91C7D37BF2D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2E3EB-831B-4009-8538-A4A91E44368A}" type="pres">
      <dgm:prSet presAssocID="{2CE90BEA-43BC-4BFD-A965-04EBAF13B772}" presName="space" presStyleCnt="0"/>
      <dgm:spPr/>
    </dgm:pt>
    <dgm:pt modelId="{203FA5B8-3813-4628-8831-B0EAFDD9E529}" type="pres">
      <dgm:prSet presAssocID="{B40475FB-D52F-4625-AC8D-FC708FE85152}" presName="composite" presStyleCnt="0"/>
      <dgm:spPr/>
    </dgm:pt>
    <dgm:pt modelId="{AABD5B48-07C2-4A90-B13B-10F7444ADFAF}" type="pres">
      <dgm:prSet presAssocID="{B40475FB-D52F-4625-AC8D-FC708FE85152}" presName="parTx" presStyleLbl="alignNode1" presStyleIdx="2" presStyleCnt="3" custScaleX="110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20C1E9-F5EC-4222-BF96-B9C6F2331912}" type="pres">
      <dgm:prSet presAssocID="{B40475FB-D52F-4625-AC8D-FC708FE85152}" presName="desTx" presStyleLbl="alignAccFollowNode1" presStyleIdx="2" presStyleCnt="3" custScaleX="1095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B0AF27-C5E6-4A23-A4F6-ECA5F0EADD72}" srcId="{7360CC24-7CAE-4260-A118-4E348F7CC689}" destId="{8044838B-0080-4EA3-9212-91C7D37BF2DE}" srcOrd="1" destOrd="0" parTransId="{F8573E16-7EDB-45AA-AC8B-3566ADA7D701}" sibTransId="{2CE90BEA-43BC-4BFD-A965-04EBAF13B772}"/>
    <dgm:cxn modelId="{96D57AD6-DAB4-4609-B842-B597AB327B5D}" srcId="{8B44FCDA-4F05-4A0F-B551-D7C52FEA20F5}" destId="{51578E9D-F75C-41D0-A5A7-43202CD1B3B6}" srcOrd="7" destOrd="0" parTransId="{ED10567D-B722-4420-9802-0ED1CA0EA770}" sibTransId="{8DEB5AC8-CC0A-43CF-B4CF-A81784255F50}"/>
    <dgm:cxn modelId="{518BEAFF-D355-4809-BDA4-C8C53747D69C}" srcId="{B40475FB-D52F-4625-AC8D-FC708FE85152}" destId="{F890D297-E743-497B-A7FA-9204C73E0E56}" srcOrd="10" destOrd="0" parTransId="{915BDA56-9504-4CD2-9B6E-93E0D097EECD}" sibTransId="{A1EE6BC2-8179-40D9-A762-066E8561E445}"/>
    <dgm:cxn modelId="{55A6BF36-D741-4712-82F9-9D57BD3FDC79}" srcId="{8044838B-0080-4EA3-9212-91C7D37BF2DE}" destId="{0B9098E5-74BA-47D6-9B45-052C16E9730A}" srcOrd="4" destOrd="0" parTransId="{5DA88229-DAB7-437F-91C3-1E6A5E047BE7}" sibTransId="{8001C445-284E-4A8C-AC33-1490963B644B}"/>
    <dgm:cxn modelId="{BA2A4D6A-33D6-49D9-96D4-123CBB627464}" srcId="{8044838B-0080-4EA3-9212-91C7D37BF2DE}" destId="{8608D45B-298B-41EF-9FB1-CEFC0287F345}" srcOrd="6" destOrd="0" parTransId="{05EA026E-8C97-4396-BB9B-F393C9EC98EE}" sibTransId="{CA1D50A9-D680-4DC4-8B91-3F608A0ACEC7}"/>
    <dgm:cxn modelId="{09D86DB2-E4F2-4BF8-A703-7DCDCB62722C}" type="presOf" srcId="{31D9BCF8-DD92-49E3-8CA6-7357D6D78F93}" destId="{C627CC62-51A6-45BD-BA97-FFBD41184C20}" srcOrd="0" destOrd="3" presId="urn:microsoft.com/office/officeart/2005/8/layout/hList1"/>
    <dgm:cxn modelId="{4DC39658-CF49-4FBE-8ABB-197F7DC05904}" srcId="{8044838B-0080-4EA3-9212-91C7D37BF2DE}" destId="{FB59147C-E91E-4C62-802A-ADEDA2BA4568}" srcOrd="3" destOrd="0" parTransId="{6083ED1C-6769-4086-8EEE-F9EC294A3178}" sibTransId="{904C76D9-FE14-45FE-952C-F661F10BBFF1}"/>
    <dgm:cxn modelId="{77C125C9-0777-41CF-9F71-05EE20EF8E73}" type="presOf" srcId="{12364B71-0919-4E59-B1C7-5DE465731CC4}" destId="{5EFCC8B1-F80F-4A5D-B020-537B2699F25D}" srcOrd="0" destOrd="0" presId="urn:microsoft.com/office/officeart/2005/8/layout/hList1"/>
    <dgm:cxn modelId="{10BE1FDC-041E-460C-9BE7-9D1E15095FEC}" type="presOf" srcId="{7360CC24-7CAE-4260-A118-4E348F7CC689}" destId="{45976FAD-4EE5-4FC2-8E1E-9745F778E709}" srcOrd="0" destOrd="0" presId="urn:microsoft.com/office/officeart/2005/8/layout/hList1"/>
    <dgm:cxn modelId="{5C12130C-89FA-4A67-8A1A-8B33725BE3AB}" srcId="{B40475FB-D52F-4625-AC8D-FC708FE85152}" destId="{EC25D6FA-280B-4BC9-935E-DABA41A5B5CB}" srcOrd="2" destOrd="0" parTransId="{9C724E4E-4839-45B1-87D3-D42A56A23763}" sibTransId="{04485B63-A89D-4666-80E3-2B3DE5FD37AF}"/>
    <dgm:cxn modelId="{3E66B06E-585C-4F5D-800D-31E2FEE3DDA7}" srcId="{B40475FB-D52F-4625-AC8D-FC708FE85152}" destId="{34E53F39-A7C9-47EF-BC4F-22984389EB2D}" srcOrd="3" destOrd="0" parTransId="{DED3242B-400A-4C56-9023-56815ECFA9B3}" sibTransId="{76007FB1-64FA-4A44-893C-E7FD1226246D}"/>
    <dgm:cxn modelId="{BC81B3CD-BE75-48A6-9C9A-553E92E29015}" srcId="{8044838B-0080-4EA3-9212-91C7D37BF2DE}" destId="{13A0156F-F39A-4A36-BE15-57BADB285D25}" srcOrd="8" destOrd="0" parTransId="{49466F0A-4A31-44D8-9391-52FCEEC21162}" sibTransId="{DB68E00D-C798-4085-8347-557E1A9A323F}"/>
    <dgm:cxn modelId="{794A8875-C9AC-4A57-BF77-6EE4FC18FFE7}" type="presOf" srcId="{8B44FCDA-4F05-4A0F-B551-D7C52FEA20F5}" destId="{B1DEEC38-D4FA-46A6-B69C-E36753421DC4}" srcOrd="0" destOrd="0" presId="urn:microsoft.com/office/officeart/2005/8/layout/hList1"/>
    <dgm:cxn modelId="{48038DC4-3895-4922-92C7-2A5061D3ECCD}" type="presOf" srcId="{B40475FB-D52F-4625-AC8D-FC708FE85152}" destId="{AABD5B48-07C2-4A90-B13B-10F7444ADFAF}" srcOrd="0" destOrd="0" presId="urn:microsoft.com/office/officeart/2005/8/layout/hList1"/>
    <dgm:cxn modelId="{31867EA3-C661-408C-AD16-9999CF5D0487}" type="presOf" srcId="{C41D9F48-BE82-4D63-B0C7-66251A76D1D8}" destId="{5EFCC8B1-F80F-4A5D-B020-537B2699F25D}" srcOrd="0" destOrd="5" presId="urn:microsoft.com/office/officeart/2005/8/layout/hList1"/>
    <dgm:cxn modelId="{3BFDA231-CAE4-47A2-92A8-AE96E24B2EA4}" type="presOf" srcId="{29FB0AF9-C1EB-4510-A055-0683FB8E9AD1}" destId="{C627CC62-51A6-45BD-BA97-FFBD41184C20}" srcOrd="0" destOrd="5" presId="urn:microsoft.com/office/officeart/2005/8/layout/hList1"/>
    <dgm:cxn modelId="{5A6900EF-65A3-414E-8704-7C5A5E247D95}" srcId="{B40475FB-D52F-4625-AC8D-FC708FE85152}" destId="{6BE77EDF-5336-457D-8610-EC9A1BFED748}" srcOrd="8" destOrd="0" parTransId="{5CC36EE7-1F8A-4854-A0AF-A18D5EC86307}" sibTransId="{21C09441-7938-4213-A16E-CF672B4BC837}"/>
    <dgm:cxn modelId="{7F024FDE-1AF9-4FA1-8F39-44EE25B31B0E}" srcId="{8044838B-0080-4EA3-9212-91C7D37BF2DE}" destId="{7CCCD235-33BD-4927-A076-7C5EA85967AA}" srcOrd="7" destOrd="0" parTransId="{91CEB122-8214-4365-A1A9-BC66A949D309}" sibTransId="{1E0485BE-C740-40B8-85A0-CD617BEEBDA4}"/>
    <dgm:cxn modelId="{A779D798-0D90-4AF1-8ED5-D45C0EE40E6C}" srcId="{8B44FCDA-4F05-4A0F-B551-D7C52FEA20F5}" destId="{F5A00A0D-4595-41F9-84FE-F0F4B72E55FB}" srcOrd="1" destOrd="0" parTransId="{206A9E7E-7E7E-4D51-B5C1-8FE959A040F6}" sibTransId="{CBA04556-97AC-42B2-89E1-7AF7FA363EE7}"/>
    <dgm:cxn modelId="{DDB709D2-942A-4E30-80D4-56C4830B1D82}" srcId="{8B44FCDA-4F05-4A0F-B551-D7C52FEA20F5}" destId="{B471F081-5B60-4192-8B6F-28DE07617CFD}" srcOrd="6" destOrd="0" parTransId="{D3F9432B-3399-486C-846D-25925A530B40}" sibTransId="{4D98452B-FAF7-4127-851E-5AF49513292F}"/>
    <dgm:cxn modelId="{AA8E73F1-F21B-4938-A320-4948D0C6EA88}" type="presOf" srcId="{ADC2E9CB-2D43-42C7-90B6-2161158D0EF1}" destId="{FC20C1E9-F5EC-4222-BF96-B9C6F2331912}" srcOrd="0" destOrd="1" presId="urn:microsoft.com/office/officeart/2005/8/layout/hList1"/>
    <dgm:cxn modelId="{B5859F5A-EC34-4EF6-A815-E668097B4341}" type="presOf" srcId="{47132172-6853-4D21-A5D2-021B051C5635}" destId="{FC20C1E9-F5EC-4222-BF96-B9C6F2331912}" srcOrd="0" destOrd="7" presId="urn:microsoft.com/office/officeart/2005/8/layout/hList1"/>
    <dgm:cxn modelId="{13C5BCD4-AC1D-477E-B2B3-284854598C43}" type="presOf" srcId="{F890D297-E743-497B-A7FA-9204C73E0E56}" destId="{FC20C1E9-F5EC-4222-BF96-B9C6F2331912}" srcOrd="0" destOrd="10" presId="urn:microsoft.com/office/officeart/2005/8/layout/hList1"/>
    <dgm:cxn modelId="{D3DFC5CA-577E-4C4B-B81E-079234B324B3}" type="presOf" srcId="{B471F081-5B60-4192-8B6F-28DE07617CFD}" destId="{C627CC62-51A6-45BD-BA97-FFBD41184C20}" srcOrd="0" destOrd="6" presId="urn:microsoft.com/office/officeart/2005/8/layout/hList1"/>
    <dgm:cxn modelId="{A4B9B715-1ACD-4CD1-A209-5777A8E99FDE}" type="presOf" srcId="{D5CF6FC6-9E4E-417B-AD3A-EAC330DC38BE}" destId="{C627CC62-51A6-45BD-BA97-FFBD41184C20}" srcOrd="0" destOrd="4" presId="urn:microsoft.com/office/officeart/2005/8/layout/hList1"/>
    <dgm:cxn modelId="{A5A5EF39-BD1D-4D5A-AEAF-C577E5E4A286}" srcId="{B40475FB-D52F-4625-AC8D-FC708FE85152}" destId="{7FDEF438-2923-40F4-A5E7-D2F3448092C6}" srcOrd="6" destOrd="0" parTransId="{B9F29435-4848-40D5-9E07-FD71CF6D7368}" sibTransId="{9D00E2A2-3544-4F24-B91B-A84259FA080D}"/>
    <dgm:cxn modelId="{030CE599-3BA0-4996-AED1-FCCAD5F389E6}" srcId="{8044838B-0080-4EA3-9212-91C7D37BF2DE}" destId="{D371C96D-99AF-45FD-8375-64F3F0F38364}" srcOrd="2" destOrd="0" parTransId="{953917DA-5A26-4F78-9D3D-619751EDE2BB}" sibTransId="{9DB98BB9-BF24-4532-A6DC-B231B2FB772D}"/>
    <dgm:cxn modelId="{09B2225B-CD26-4441-B8E4-6BC80D17C751}" type="presOf" srcId="{8608D45B-298B-41EF-9FB1-CEFC0287F345}" destId="{5EFCC8B1-F80F-4A5D-B020-537B2699F25D}" srcOrd="0" destOrd="6" presId="urn:microsoft.com/office/officeart/2005/8/layout/hList1"/>
    <dgm:cxn modelId="{05C6659F-6E40-41A5-8F0F-764960F25EC7}" srcId="{8044838B-0080-4EA3-9212-91C7D37BF2DE}" destId="{854E4D26-438B-4123-857E-736FC6F2E12C}" srcOrd="1" destOrd="0" parTransId="{1C8D94A1-39D9-4D27-B1A9-5953DA025551}" sibTransId="{FF6DCD7E-D5E8-4F9E-978C-40C0E11C2252}"/>
    <dgm:cxn modelId="{15337E3A-98C3-4156-8A00-0B1A3A07889A}" srcId="{B40475FB-D52F-4625-AC8D-FC708FE85152}" destId="{F8BC8C05-BBE6-4E57-BA91-3D02C1AF0979}" srcOrd="4" destOrd="0" parTransId="{9E25D212-D8B7-4B99-BAD3-2478E502C74F}" sibTransId="{9691FD02-3694-405B-8EC2-D8AC677F869F}"/>
    <dgm:cxn modelId="{B0AAE8FF-7BF5-4B49-890A-420BEEBF4F33}" srcId="{7360CC24-7CAE-4260-A118-4E348F7CC689}" destId="{8B44FCDA-4F05-4A0F-B551-D7C52FEA20F5}" srcOrd="0" destOrd="0" parTransId="{E3D27312-FFE4-48F1-927D-6B06545388D3}" sibTransId="{D8F3896D-F64A-4F4E-A42B-8577A5A3213F}"/>
    <dgm:cxn modelId="{ADE638A5-5531-4C99-B741-43492384322E}" type="presOf" srcId="{EC25D6FA-280B-4BC9-935E-DABA41A5B5CB}" destId="{FC20C1E9-F5EC-4222-BF96-B9C6F2331912}" srcOrd="0" destOrd="2" presId="urn:microsoft.com/office/officeart/2005/8/layout/hList1"/>
    <dgm:cxn modelId="{83B63377-F60B-4BDD-A8F3-69889978FF71}" type="presOf" srcId="{F8BC8C05-BBE6-4E57-BA91-3D02C1AF0979}" destId="{FC20C1E9-F5EC-4222-BF96-B9C6F2331912}" srcOrd="0" destOrd="4" presId="urn:microsoft.com/office/officeart/2005/8/layout/hList1"/>
    <dgm:cxn modelId="{4D565E0C-BBC2-4EF5-B9B7-4BAB2C5361FE}" srcId="{8B44FCDA-4F05-4A0F-B551-D7C52FEA20F5}" destId="{31D9BCF8-DD92-49E3-8CA6-7357D6D78F93}" srcOrd="3" destOrd="0" parTransId="{AE9BE17E-6130-4927-86AC-A5D4C798EA72}" sibTransId="{8D202C7C-5F18-4D3F-A0D0-C2E5AB867776}"/>
    <dgm:cxn modelId="{83E92485-D350-40C2-84CB-D6B2CA94B489}" srcId="{8B44FCDA-4F05-4A0F-B551-D7C52FEA20F5}" destId="{B24F497C-9825-40A9-B026-A709165132FA}" srcOrd="2" destOrd="0" parTransId="{B8F5F010-2603-48E9-8048-73AB091F1C1D}" sibTransId="{ED735076-4691-4773-AF94-FD01C35D08A4}"/>
    <dgm:cxn modelId="{5BAA93BF-CA6D-4A41-86D8-339364BC9D76}" type="presOf" srcId="{6B80589D-7D76-4671-AAC5-F6B98A242CA7}" destId="{FC20C1E9-F5EC-4222-BF96-B9C6F2331912}" srcOrd="0" destOrd="0" presId="urn:microsoft.com/office/officeart/2005/8/layout/hList1"/>
    <dgm:cxn modelId="{024DCC81-7310-431E-9245-557EB758FFCF}" srcId="{B40475FB-D52F-4625-AC8D-FC708FE85152}" destId="{B38BDF48-BDB2-4511-9BEA-84A13AF7D53F}" srcOrd="9" destOrd="0" parTransId="{83A03A20-C155-4927-854D-C96A85B2CEE7}" sibTransId="{1373A178-55B1-40C5-AE24-6EF20BBD7C56}"/>
    <dgm:cxn modelId="{ABBAFD37-C6EC-4DE1-B1F3-A556F14539A9}" srcId="{B40475FB-D52F-4625-AC8D-FC708FE85152}" destId="{6B80589D-7D76-4671-AAC5-F6B98A242CA7}" srcOrd="0" destOrd="0" parTransId="{FAFE82E3-0FB0-454B-B9C4-7C23F7EAF844}" sibTransId="{D4216B43-57C0-4959-8EE1-DA09D9332D3E}"/>
    <dgm:cxn modelId="{3BCA057F-5C61-4ACF-938E-0ACA160905FD}" type="presOf" srcId="{13A0156F-F39A-4A36-BE15-57BADB285D25}" destId="{5EFCC8B1-F80F-4A5D-B020-537B2699F25D}" srcOrd="0" destOrd="8" presId="urn:microsoft.com/office/officeart/2005/8/layout/hList1"/>
    <dgm:cxn modelId="{16C5A71A-DD32-4935-A708-FA372FBA5699}" type="presOf" srcId="{D371C96D-99AF-45FD-8375-64F3F0F38364}" destId="{5EFCC8B1-F80F-4A5D-B020-537B2699F25D}" srcOrd="0" destOrd="2" presId="urn:microsoft.com/office/officeart/2005/8/layout/hList1"/>
    <dgm:cxn modelId="{963D5C10-7308-41B3-BE05-77C3F79E4EFE}" type="presOf" srcId="{7CCCD235-33BD-4927-A076-7C5EA85967AA}" destId="{5EFCC8B1-F80F-4A5D-B020-537B2699F25D}" srcOrd="0" destOrd="7" presId="urn:microsoft.com/office/officeart/2005/8/layout/hList1"/>
    <dgm:cxn modelId="{0F06F161-AFA2-4F7F-9F9E-027ABAF3E7D3}" type="presOf" srcId="{854E4D26-438B-4123-857E-736FC6F2E12C}" destId="{5EFCC8B1-F80F-4A5D-B020-537B2699F25D}" srcOrd="0" destOrd="1" presId="urn:microsoft.com/office/officeart/2005/8/layout/hList1"/>
    <dgm:cxn modelId="{9879E0FD-4C5C-4914-A363-CDE30A3145B0}" type="presOf" srcId="{FB59147C-E91E-4C62-802A-ADEDA2BA4568}" destId="{5EFCC8B1-F80F-4A5D-B020-537B2699F25D}" srcOrd="0" destOrd="3" presId="urn:microsoft.com/office/officeart/2005/8/layout/hList1"/>
    <dgm:cxn modelId="{CCD5DCC5-D815-4791-AE92-41875880D937}" type="presOf" srcId="{C9B96FD4-540E-4372-8F43-2BD5C4368212}" destId="{C627CC62-51A6-45BD-BA97-FFBD41184C20}" srcOrd="0" destOrd="8" presId="urn:microsoft.com/office/officeart/2005/8/layout/hList1"/>
    <dgm:cxn modelId="{027BC408-7C5F-4BE2-8F7F-B2994E70266F}" srcId="{8044838B-0080-4EA3-9212-91C7D37BF2DE}" destId="{12364B71-0919-4E59-B1C7-5DE465731CC4}" srcOrd="0" destOrd="0" parTransId="{729EFB2F-E3EC-4B98-AFE5-C411A2962577}" sibTransId="{D0CAEE1E-7E98-4364-A132-34FBA3558FE7}"/>
    <dgm:cxn modelId="{5B001490-5488-4687-9E0D-5380A9946D51}" srcId="{7360CC24-7CAE-4260-A118-4E348F7CC689}" destId="{B40475FB-D52F-4625-AC8D-FC708FE85152}" srcOrd="2" destOrd="0" parTransId="{69DABE1B-BD4D-4263-8F07-AD81D1095FDA}" sibTransId="{A68B27AB-6617-4FCF-8921-32C760044176}"/>
    <dgm:cxn modelId="{061FE803-E357-4A39-8FA5-204BEECEADE3}" type="presOf" srcId="{D7B7B9CB-A7D2-480D-8446-D0FD2196A056}" destId="{C627CC62-51A6-45BD-BA97-FFBD41184C20}" srcOrd="0" destOrd="0" presId="urn:microsoft.com/office/officeart/2005/8/layout/hList1"/>
    <dgm:cxn modelId="{B94DDE6B-776E-4D64-9C78-78DB7C11CDB3}" type="presOf" srcId="{34E53F39-A7C9-47EF-BC4F-22984389EB2D}" destId="{FC20C1E9-F5EC-4222-BF96-B9C6F2331912}" srcOrd="0" destOrd="3" presId="urn:microsoft.com/office/officeart/2005/8/layout/hList1"/>
    <dgm:cxn modelId="{B4CBA802-E8E9-4DE7-A871-F5B7E6260AB1}" type="presOf" srcId="{8044838B-0080-4EA3-9212-91C7D37BF2DE}" destId="{B4017C81-154E-4BC9-83A7-E676826E52E9}" srcOrd="0" destOrd="0" presId="urn:microsoft.com/office/officeart/2005/8/layout/hList1"/>
    <dgm:cxn modelId="{5351B78E-4C44-44FD-B2BD-2CD88BCA9BA5}" type="presOf" srcId="{51578E9D-F75C-41D0-A5A7-43202CD1B3B6}" destId="{C627CC62-51A6-45BD-BA97-FFBD41184C20}" srcOrd="0" destOrd="7" presId="urn:microsoft.com/office/officeart/2005/8/layout/hList1"/>
    <dgm:cxn modelId="{EC07BD70-FA20-4A24-BD2D-16228E67B318}" srcId="{B40475FB-D52F-4625-AC8D-FC708FE85152}" destId="{ADC2E9CB-2D43-42C7-90B6-2161158D0EF1}" srcOrd="1" destOrd="0" parTransId="{7B21E82B-A7B5-4555-85A4-FFE225791020}" sibTransId="{C8B13228-8D5C-4076-A0A8-D0D07BFCA4E3}"/>
    <dgm:cxn modelId="{1EAB2E15-37AB-4D04-A1E2-2796FE84314C}" srcId="{8B44FCDA-4F05-4A0F-B551-D7C52FEA20F5}" destId="{D5CF6FC6-9E4E-417B-AD3A-EAC330DC38BE}" srcOrd="4" destOrd="0" parTransId="{FD23B64A-32E5-4F5C-9610-5224625ADA2A}" sibTransId="{CFFF12D1-4488-4AEE-A376-27F9268F9557}"/>
    <dgm:cxn modelId="{1BA40F05-D536-4C48-A7E3-4DF617485D81}" type="presOf" srcId="{B24F497C-9825-40A9-B026-A709165132FA}" destId="{C627CC62-51A6-45BD-BA97-FFBD41184C20}" srcOrd="0" destOrd="2" presId="urn:microsoft.com/office/officeart/2005/8/layout/hList1"/>
    <dgm:cxn modelId="{79D2E506-5550-4AD9-A89A-A1907323CA84}" type="presOf" srcId="{0B9098E5-74BA-47D6-9B45-052C16E9730A}" destId="{5EFCC8B1-F80F-4A5D-B020-537B2699F25D}" srcOrd="0" destOrd="4" presId="urn:microsoft.com/office/officeart/2005/8/layout/hList1"/>
    <dgm:cxn modelId="{A1DB7BC7-A365-43D5-B1D2-D82B50CB74B4}" type="presOf" srcId="{6BE77EDF-5336-457D-8610-EC9A1BFED748}" destId="{FC20C1E9-F5EC-4222-BF96-B9C6F2331912}" srcOrd="0" destOrd="8" presId="urn:microsoft.com/office/officeart/2005/8/layout/hList1"/>
    <dgm:cxn modelId="{7D123E23-A1C1-49F7-A41E-6A8ADC07E8C6}" srcId="{8044838B-0080-4EA3-9212-91C7D37BF2DE}" destId="{C41D9F48-BE82-4D63-B0C7-66251A76D1D8}" srcOrd="5" destOrd="0" parTransId="{303AC2A1-894D-4926-BB25-4E107DBA83B8}" sibTransId="{ABC31F8A-61B8-425F-A4D7-01BE885B8016}"/>
    <dgm:cxn modelId="{CFACAF2C-37FE-4F4C-9EA9-7C20C84CFD29}" srcId="{8B44FCDA-4F05-4A0F-B551-D7C52FEA20F5}" destId="{C9B96FD4-540E-4372-8F43-2BD5C4368212}" srcOrd="8" destOrd="0" parTransId="{EDB00A33-1149-478B-980C-CEC3B9F4EBC8}" sibTransId="{599D2442-A691-4045-B9D0-011B57CD57B4}"/>
    <dgm:cxn modelId="{6E0C0EF8-6208-43D8-AE1A-4386664E0BD1}" type="presOf" srcId="{7FDEF438-2923-40F4-A5E7-D2F3448092C6}" destId="{FC20C1E9-F5EC-4222-BF96-B9C6F2331912}" srcOrd="0" destOrd="6" presId="urn:microsoft.com/office/officeart/2005/8/layout/hList1"/>
    <dgm:cxn modelId="{D8C476A0-F30C-4BB7-A665-B54929D50B17}" srcId="{B40475FB-D52F-4625-AC8D-FC708FE85152}" destId="{47132172-6853-4D21-A5D2-021B051C5635}" srcOrd="7" destOrd="0" parTransId="{0D886965-3B1F-46A9-917A-77A73A07B641}" sibTransId="{729DC481-606C-41C4-80AC-58C965689811}"/>
    <dgm:cxn modelId="{AA90771F-E3F3-4F15-89D8-A95277FF0D5E}" srcId="{8B44FCDA-4F05-4A0F-B551-D7C52FEA20F5}" destId="{29FB0AF9-C1EB-4510-A055-0683FB8E9AD1}" srcOrd="5" destOrd="0" parTransId="{9DD6747A-8C7A-4686-95F8-12FB8362479F}" sibTransId="{2C072A85-E17A-4401-A825-015D1AFC34A8}"/>
    <dgm:cxn modelId="{C3A59217-4545-454C-8646-3914854F50F3}" srcId="{8B44FCDA-4F05-4A0F-B551-D7C52FEA20F5}" destId="{D7B7B9CB-A7D2-480D-8446-D0FD2196A056}" srcOrd="0" destOrd="0" parTransId="{EE2FC9D3-81F9-49D6-83EF-6B25D9200994}" sibTransId="{B1354ABB-0A5A-4570-B793-5B992D6EF0C2}"/>
    <dgm:cxn modelId="{31E05679-BEDF-41F0-A06D-6A889066BE8B}" srcId="{B40475FB-D52F-4625-AC8D-FC708FE85152}" destId="{449D14F6-90A8-49B1-8A80-83B5C404716B}" srcOrd="5" destOrd="0" parTransId="{4224F86C-7E44-400B-9266-E472799A2B82}" sibTransId="{077B44A8-5624-49EC-B5CD-D95B034CEFF6}"/>
    <dgm:cxn modelId="{D382E21F-9008-4F4E-9CD1-41F8B5A8498A}" type="presOf" srcId="{B38BDF48-BDB2-4511-9BEA-84A13AF7D53F}" destId="{FC20C1E9-F5EC-4222-BF96-B9C6F2331912}" srcOrd="0" destOrd="9" presId="urn:microsoft.com/office/officeart/2005/8/layout/hList1"/>
    <dgm:cxn modelId="{9B581C9E-D73F-424B-B491-9E9ECC4BCC82}" type="presOf" srcId="{449D14F6-90A8-49B1-8A80-83B5C404716B}" destId="{FC20C1E9-F5EC-4222-BF96-B9C6F2331912}" srcOrd="0" destOrd="5" presId="urn:microsoft.com/office/officeart/2005/8/layout/hList1"/>
    <dgm:cxn modelId="{FAFD6615-9D4C-4E84-A119-AB36DD92EAC8}" type="presOf" srcId="{F5A00A0D-4595-41F9-84FE-F0F4B72E55FB}" destId="{C627CC62-51A6-45BD-BA97-FFBD41184C20}" srcOrd="0" destOrd="1" presId="urn:microsoft.com/office/officeart/2005/8/layout/hList1"/>
    <dgm:cxn modelId="{5D49064C-DF9C-429D-A411-AB4D539C2CE1}" type="presParOf" srcId="{45976FAD-4EE5-4FC2-8E1E-9745F778E709}" destId="{51228E79-1735-4C37-A184-72E32F687A04}" srcOrd="0" destOrd="0" presId="urn:microsoft.com/office/officeart/2005/8/layout/hList1"/>
    <dgm:cxn modelId="{E023A8A0-EF85-40E9-9B51-6DF8922E5E3F}" type="presParOf" srcId="{51228E79-1735-4C37-A184-72E32F687A04}" destId="{B1DEEC38-D4FA-46A6-B69C-E36753421DC4}" srcOrd="0" destOrd="0" presId="urn:microsoft.com/office/officeart/2005/8/layout/hList1"/>
    <dgm:cxn modelId="{D566FF16-8260-4377-9F97-DC709ED9CF7B}" type="presParOf" srcId="{51228E79-1735-4C37-A184-72E32F687A04}" destId="{C627CC62-51A6-45BD-BA97-FFBD41184C20}" srcOrd="1" destOrd="0" presId="urn:microsoft.com/office/officeart/2005/8/layout/hList1"/>
    <dgm:cxn modelId="{DE51A66D-EB4E-45F5-81F1-8092B1214B75}" type="presParOf" srcId="{45976FAD-4EE5-4FC2-8E1E-9745F778E709}" destId="{39458690-37F7-47D5-A3B7-5612EDF803C9}" srcOrd="1" destOrd="0" presId="urn:microsoft.com/office/officeart/2005/8/layout/hList1"/>
    <dgm:cxn modelId="{32BFF50B-2314-4739-B967-C3C148043BE2}" type="presParOf" srcId="{45976FAD-4EE5-4FC2-8E1E-9745F778E709}" destId="{5D245F41-F888-4917-A740-F79CB9369385}" srcOrd="2" destOrd="0" presId="urn:microsoft.com/office/officeart/2005/8/layout/hList1"/>
    <dgm:cxn modelId="{779E343A-6084-48B8-A85E-8EA6B9804A6F}" type="presParOf" srcId="{5D245F41-F888-4917-A740-F79CB9369385}" destId="{B4017C81-154E-4BC9-83A7-E676826E52E9}" srcOrd="0" destOrd="0" presId="urn:microsoft.com/office/officeart/2005/8/layout/hList1"/>
    <dgm:cxn modelId="{1C51B43F-38B7-467F-A791-BA9E2D5C2C69}" type="presParOf" srcId="{5D245F41-F888-4917-A740-F79CB9369385}" destId="{5EFCC8B1-F80F-4A5D-B020-537B2699F25D}" srcOrd="1" destOrd="0" presId="urn:microsoft.com/office/officeart/2005/8/layout/hList1"/>
    <dgm:cxn modelId="{461BB820-16D8-4352-A410-7E0E1C0E240E}" type="presParOf" srcId="{45976FAD-4EE5-4FC2-8E1E-9745F778E709}" destId="{CD82E3EB-831B-4009-8538-A4A91E44368A}" srcOrd="3" destOrd="0" presId="urn:microsoft.com/office/officeart/2005/8/layout/hList1"/>
    <dgm:cxn modelId="{2BFDC107-10F7-4A24-9FC7-DBF60F3479C1}" type="presParOf" srcId="{45976FAD-4EE5-4FC2-8E1E-9745F778E709}" destId="{203FA5B8-3813-4628-8831-B0EAFDD9E529}" srcOrd="4" destOrd="0" presId="urn:microsoft.com/office/officeart/2005/8/layout/hList1"/>
    <dgm:cxn modelId="{265495ED-BB6B-4E26-81C8-4B06B7DDF3FC}" type="presParOf" srcId="{203FA5B8-3813-4628-8831-B0EAFDD9E529}" destId="{AABD5B48-07C2-4A90-B13B-10F7444ADFAF}" srcOrd="0" destOrd="0" presId="urn:microsoft.com/office/officeart/2005/8/layout/hList1"/>
    <dgm:cxn modelId="{3C91CED6-B414-44F4-8BBB-695510B9EA5B}" type="presParOf" srcId="{203FA5B8-3813-4628-8831-B0EAFDD9E529}" destId="{FC20C1E9-F5EC-4222-BF96-B9C6F23319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92537-18E3-4D3A-94D9-8DE05E06C07E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6020603-A638-43F2-926C-3EC6A53228FA}">
      <dgm:prSet phldrT="[Texto]"/>
      <dgm:spPr/>
      <dgm:t>
        <a:bodyPr/>
        <a:lstStyle/>
        <a:p>
          <a:r>
            <a:rPr lang="es-ES" b="1" dirty="0"/>
            <a:t>Contemplación</a:t>
          </a:r>
          <a:endParaRPr lang="es-EC" dirty="0"/>
        </a:p>
      </dgm:t>
    </dgm:pt>
    <dgm:pt modelId="{A8F16CE6-8D3F-42AB-9537-A5BF25C6CE0A}" type="parTrans" cxnId="{CE45B183-662E-45E5-AF75-8E8C434C9568}">
      <dgm:prSet/>
      <dgm:spPr/>
      <dgm:t>
        <a:bodyPr/>
        <a:lstStyle/>
        <a:p>
          <a:endParaRPr lang="es-EC"/>
        </a:p>
      </dgm:t>
    </dgm:pt>
    <dgm:pt modelId="{9D33348F-5369-4332-B9DD-3835F4E6B826}" type="sibTrans" cxnId="{CE45B183-662E-45E5-AF75-8E8C434C9568}">
      <dgm:prSet/>
      <dgm:spPr/>
      <dgm:t>
        <a:bodyPr/>
        <a:lstStyle/>
        <a:p>
          <a:endParaRPr lang="es-EC"/>
        </a:p>
      </dgm:t>
    </dgm:pt>
    <dgm:pt modelId="{C6E8DF63-8E1B-4B9B-BA73-4C5DB1C21E2E}">
      <dgm:prSet phldrT="[Texto]"/>
      <dgm:spPr/>
      <dgm:t>
        <a:bodyPr/>
        <a:lstStyle/>
        <a:p>
          <a:r>
            <a:rPr lang="es-ES" sz="3200" dirty="0"/>
            <a:t>Dejar que nuestro corazón se aquiete.</a:t>
          </a:r>
          <a:endParaRPr lang="es-EC" sz="3200" dirty="0"/>
        </a:p>
      </dgm:t>
    </dgm:pt>
    <dgm:pt modelId="{D225E59D-FD3E-45F6-941C-895047B7DE83}" type="parTrans" cxnId="{BE8DF6A9-A603-421D-85DD-E258895FB344}">
      <dgm:prSet/>
      <dgm:spPr/>
      <dgm:t>
        <a:bodyPr/>
        <a:lstStyle/>
        <a:p>
          <a:endParaRPr lang="es-EC"/>
        </a:p>
      </dgm:t>
    </dgm:pt>
    <dgm:pt modelId="{3E8FF466-8951-40F2-868E-8CA5B87F40F4}" type="sibTrans" cxnId="{BE8DF6A9-A603-421D-85DD-E258895FB344}">
      <dgm:prSet/>
      <dgm:spPr/>
      <dgm:t>
        <a:bodyPr/>
        <a:lstStyle/>
        <a:p>
          <a:endParaRPr lang="es-EC"/>
        </a:p>
      </dgm:t>
    </dgm:pt>
    <dgm:pt modelId="{6D2DC326-F281-4402-B85F-325F42019816}">
      <dgm:prSet phldrT="[Texto]"/>
      <dgm:spPr/>
      <dgm:t>
        <a:bodyPr/>
        <a:lstStyle/>
        <a:p>
          <a:r>
            <a:rPr lang="es-ES" sz="3200" dirty="0"/>
            <a:t>En el silencio sentir la paz de estar con Dios.</a:t>
          </a:r>
          <a:endParaRPr lang="es-EC" sz="3200" dirty="0"/>
        </a:p>
      </dgm:t>
    </dgm:pt>
    <dgm:pt modelId="{33577B81-9E0E-4925-B70C-FBB8EE9E0A92}" type="parTrans" cxnId="{221514DF-0E66-4BCC-84DC-F406DAA1CB01}">
      <dgm:prSet/>
      <dgm:spPr/>
      <dgm:t>
        <a:bodyPr/>
        <a:lstStyle/>
        <a:p>
          <a:endParaRPr lang="es-EC"/>
        </a:p>
      </dgm:t>
    </dgm:pt>
    <dgm:pt modelId="{C042BD4B-F897-413A-9CB1-3B99D14A06F0}" type="sibTrans" cxnId="{221514DF-0E66-4BCC-84DC-F406DAA1CB01}">
      <dgm:prSet/>
      <dgm:spPr/>
      <dgm:t>
        <a:bodyPr/>
        <a:lstStyle/>
        <a:p>
          <a:endParaRPr lang="es-EC"/>
        </a:p>
      </dgm:t>
    </dgm:pt>
    <dgm:pt modelId="{F6EEB964-2D7A-4940-89C0-87BDB3F9ACA1}">
      <dgm:prSet phldrT="[Texto]"/>
      <dgm:spPr/>
      <dgm:t>
        <a:bodyPr/>
        <a:lstStyle/>
        <a:p>
          <a:r>
            <a:rPr lang="es-ES" b="1" dirty="0"/>
            <a:t>Acción</a:t>
          </a:r>
          <a:endParaRPr lang="es-EC" dirty="0"/>
        </a:p>
      </dgm:t>
    </dgm:pt>
    <dgm:pt modelId="{22EC242A-3629-4437-AED1-18199E36AD9F}" type="parTrans" cxnId="{5741FEE9-F1C8-43D3-9036-B546737550D5}">
      <dgm:prSet/>
      <dgm:spPr/>
      <dgm:t>
        <a:bodyPr/>
        <a:lstStyle/>
        <a:p>
          <a:endParaRPr lang="es-EC"/>
        </a:p>
      </dgm:t>
    </dgm:pt>
    <dgm:pt modelId="{15A28772-4607-4C02-BB4E-52DECEF80495}" type="sibTrans" cxnId="{5741FEE9-F1C8-43D3-9036-B546737550D5}">
      <dgm:prSet/>
      <dgm:spPr/>
      <dgm:t>
        <a:bodyPr/>
        <a:lstStyle/>
        <a:p>
          <a:endParaRPr lang="es-EC"/>
        </a:p>
      </dgm:t>
    </dgm:pt>
    <dgm:pt modelId="{C6E0D78E-31F8-4765-A50C-4783C87CA2E1}">
      <dgm:prSet phldrT="[Texto]"/>
      <dgm:spPr/>
      <dgm:t>
        <a:bodyPr/>
        <a:lstStyle/>
        <a:p>
          <a:r>
            <a:rPr lang="es-ES" dirty="0"/>
            <a:t>Volver a la realidad, a nuestra vida.</a:t>
          </a:r>
          <a:endParaRPr lang="es-EC" dirty="0"/>
        </a:p>
      </dgm:t>
    </dgm:pt>
    <dgm:pt modelId="{12DF9E96-D55D-43C1-84D1-E8439B846765}" type="parTrans" cxnId="{8705C0A9-A5F1-4504-B2C7-7155E826F4E7}">
      <dgm:prSet/>
      <dgm:spPr/>
      <dgm:t>
        <a:bodyPr/>
        <a:lstStyle/>
        <a:p>
          <a:endParaRPr lang="es-EC"/>
        </a:p>
      </dgm:t>
    </dgm:pt>
    <dgm:pt modelId="{22CA4F69-B95D-46F8-847D-B87C6DA84E4E}" type="sibTrans" cxnId="{8705C0A9-A5F1-4504-B2C7-7155E826F4E7}">
      <dgm:prSet/>
      <dgm:spPr/>
      <dgm:t>
        <a:bodyPr/>
        <a:lstStyle/>
        <a:p>
          <a:endParaRPr lang="es-EC"/>
        </a:p>
      </dgm:t>
    </dgm:pt>
    <dgm:pt modelId="{285B8323-CF5E-4ED2-AF6E-AD0308EFEAC2}">
      <dgm:prSet phldrT="[Texto]"/>
      <dgm:spPr/>
      <dgm:t>
        <a:bodyPr/>
        <a:lstStyle/>
        <a:p>
          <a:r>
            <a:rPr lang="es-ES" dirty="0"/>
            <a:t>Comenzar por dar testimonio.</a:t>
          </a:r>
          <a:endParaRPr lang="es-EC" dirty="0"/>
        </a:p>
      </dgm:t>
    </dgm:pt>
    <dgm:pt modelId="{3696E82C-083E-4C2E-A2B7-092883FDD0ED}" type="parTrans" cxnId="{5F72862C-2EDC-443D-95E2-889E52C44862}">
      <dgm:prSet/>
      <dgm:spPr/>
      <dgm:t>
        <a:bodyPr/>
        <a:lstStyle/>
        <a:p>
          <a:endParaRPr lang="es-EC"/>
        </a:p>
      </dgm:t>
    </dgm:pt>
    <dgm:pt modelId="{EBF9C446-1F11-4F22-B6A5-42814F8EB745}" type="sibTrans" cxnId="{5F72862C-2EDC-443D-95E2-889E52C44862}">
      <dgm:prSet/>
      <dgm:spPr/>
      <dgm:t>
        <a:bodyPr/>
        <a:lstStyle/>
        <a:p>
          <a:endParaRPr lang="es-EC"/>
        </a:p>
      </dgm:t>
    </dgm:pt>
    <dgm:pt modelId="{D015563B-1208-4403-A90F-0A8E7BBC62C2}">
      <dgm:prSet phldrT="[Texto]"/>
      <dgm:spPr/>
      <dgm:t>
        <a:bodyPr/>
        <a:lstStyle/>
        <a:p>
          <a:r>
            <a:rPr lang="es-ES" sz="3200" dirty="0"/>
            <a:t>Encontrarnos con Dios afectivamente.</a:t>
          </a:r>
          <a:endParaRPr lang="es-EC" sz="3200" dirty="0"/>
        </a:p>
      </dgm:t>
    </dgm:pt>
    <dgm:pt modelId="{9681A185-E3D1-49A0-B93A-ADCF2C3BC38C}" type="parTrans" cxnId="{BD0D51FA-D0E2-45B8-8E53-CB3992875600}">
      <dgm:prSet/>
      <dgm:spPr/>
      <dgm:t>
        <a:bodyPr/>
        <a:lstStyle/>
        <a:p>
          <a:endParaRPr lang="es-EC"/>
        </a:p>
      </dgm:t>
    </dgm:pt>
    <dgm:pt modelId="{51120F66-EED6-4B08-999F-6101F86DB0E0}" type="sibTrans" cxnId="{BD0D51FA-D0E2-45B8-8E53-CB3992875600}">
      <dgm:prSet/>
      <dgm:spPr/>
      <dgm:t>
        <a:bodyPr/>
        <a:lstStyle/>
        <a:p>
          <a:endParaRPr lang="es-EC"/>
        </a:p>
      </dgm:t>
    </dgm:pt>
    <dgm:pt modelId="{F64B106F-3119-4F5A-A798-D44FB8969E93}">
      <dgm:prSet phldrT="[Texto]"/>
      <dgm:spPr/>
      <dgm:t>
        <a:bodyPr/>
        <a:lstStyle/>
        <a:p>
          <a:r>
            <a:rPr lang="es-ES" sz="3200" dirty="0"/>
            <a:t>Hacer propias las palabras del texto.</a:t>
          </a:r>
          <a:endParaRPr lang="es-EC" sz="3200" dirty="0"/>
        </a:p>
      </dgm:t>
    </dgm:pt>
    <dgm:pt modelId="{C827E4E6-7EEE-41EB-987D-AE67D6680669}" type="parTrans" cxnId="{28C549A1-241C-4DDF-93DB-535191C04477}">
      <dgm:prSet/>
      <dgm:spPr/>
      <dgm:t>
        <a:bodyPr/>
        <a:lstStyle/>
        <a:p>
          <a:endParaRPr lang="es-EC"/>
        </a:p>
      </dgm:t>
    </dgm:pt>
    <dgm:pt modelId="{44F637F3-A457-408A-8327-C550DF52EDA9}" type="sibTrans" cxnId="{28C549A1-241C-4DDF-93DB-535191C04477}">
      <dgm:prSet/>
      <dgm:spPr/>
      <dgm:t>
        <a:bodyPr/>
        <a:lstStyle/>
        <a:p>
          <a:endParaRPr lang="es-EC"/>
        </a:p>
      </dgm:t>
    </dgm:pt>
    <dgm:pt modelId="{5EE491B2-F532-4EBE-A217-FEF34E2E547E}">
      <dgm:prSet phldrT="[Texto]"/>
      <dgm:spPr/>
      <dgm:t>
        <a:bodyPr/>
        <a:lstStyle/>
        <a:p>
          <a:r>
            <a:rPr lang="es-ES" dirty="0"/>
            <a:t>Asumir un compromiso concreto, comunicárselo a Dios.</a:t>
          </a:r>
          <a:endParaRPr lang="es-EC" dirty="0"/>
        </a:p>
      </dgm:t>
    </dgm:pt>
    <dgm:pt modelId="{78430734-BAA5-4799-A04B-35286E499927}" type="parTrans" cxnId="{228F1D51-64B3-48C2-98E4-C0A31FE5315C}">
      <dgm:prSet/>
      <dgm:spPr/>
      <dgm:t>
        <a:bodyPr/>
        <a:lstStyle/>
        <a:p>
          <a:endParaRPr lang="es-EC"/>
        </a:p>
      </dgm:t>
    </dgm:pt>
    <dgm:pt modelId="{CA3C7FC0-ACA9-49F7-8949-09CAA5B04BEF}" type="sibTrans" cxnId="{228F1D51-64B3-48C2-98E4-C0A31FE5315C}">
      <dgm:prSet/>
      <dgm:spPr/>
      <dgm:t>
        <a:bodyPr/>
        <a:lstStyle/>
        <a:p>
          <a:endParaRPr lang="es-EC"/>
        </a:p>
      </dgm:t>
    </dgm:pt>
    <dgm:pt modelId="{9ED49C09-0CB0-4B63-8236-E049AF200F8B}">
      <dgm:prSet phldrT="[Texto]"/>
      <dgm:spPr/>
      <dgm:t>
        <a:bodyPr/>
        <a:lstStyle/>
        <a:p>
          <a:endParaRPr lang="es-EC" dirty="0"/>
        </a:p>
      </dgm:t>
    </dgm:pt>
    <dgm:pt modelId="{CAFD3DED-C362-468E-A4C0-867D981AFD50}" type="parTrans" cxnId="{7E01839E-F864-4B4D-B3BD-07DFBB5EEB13}">
      <dgm:prSet/>
      <dgm:spPr/>
      <dgm:t>
        <a:bodyPr/>
        <a:lstStyle/>
        <a:p>
          <a:endParaRPr lang="es-EC"/>
        </a:p>
      </dgm:t>
    </dgm:pt>
    <dgm:pt modelId="{74161748-30A0-49F6-B4BE-32BC8637665E}" type="sibTrans" cxnId="{7E01839E-F864-4B4D-B3BD-07DFBB5EEB13}">
      <dgm:prSet/>
      <dgm:spPr/>
      <dgm:t>
        <a:bodyPr/>
        <a:lstStyle/>
        <a:p>
          <a:endParaRPr lang="es-EC"/>
        </a:p>
      </dgm:t>
    </dgm:pt>
    <dgm:pt modelId="{DC7CE35E-6FCE-42E0-ADF6-CF2F66D7136C}">
      <dgm:prSet phldrT="[Texto]" custT="1"/>
      <dgm:spPr/>
      <dgm:t>
        <a:bodyPr/>
        <a:lstStyle/>
        <a:p>
          <a:endParaRPr lang="es-EC" sz="900" dirty="0"/>
        </a:p>
      </dgm:t>
    </dgm:pt>
    <dgm:pt modelId="{0941F269-42FD-4D55-9831-3E401BE89BBB}" type="parTrans" cxnId="{FEE40403-51D9-4182-91B1-23768A093995}">
      <dgm:prSet/>
      <dgm:spPr/>
      <dgm:t>
        <a:bodyPr/>
        <a:lstStyle/>
        <a:p>
          <a:endParaRPr lang="es-EC"/>
        </a:p>
      </dgm:t>
    </dgm:pt>
    <dgm:pt modelId="{8B03DACE-5F52-428F-A800-08BCC26B1F23}" type="sibTrans" cxnId="{FEE40403-51D9-4182-91B1-23768A093995}">
      <dgm:prSet/>
      <dgm:spPr/>
      <dgm:t>
        <a:bodyPr/>
        <a:lstStyle/>
        <a:p>
          <a:endParaRPr lang="es-EC"/>
        </a:p>
      </dgm:t>
    </dgm:pt>
    <dgm:pt modelId="{BC8F958A-7A87-4CDF-AB6C-52CD30B981E7}">
      <dgm:prSet phldrT="[Texto]" custT="1"/>
      <dgm:spPr/>
      <dgm:t>
        <a:bodyPr/>
        <a:lstStyle/>
        <a:p>
          <a:endParaRPr lang="es-EC" sz="1800" dirty="0"/>
        </a:p>
      </dgm:t>
    </dgm:pt>
    <dgm:pt modelId="{FA5EAF7D-492A-400B-9989-37451E1928C7}" type="parTrans" cxnId="{A9FB9899-DE59-40D3-B574-FEACD1DE1B10}">
      <dgm:prSet/>
      <dgm:spPr/>
      <dgm:t>
        <a:bodyPr/>
        <a:lstStyle/>
        <a:p>
          <a:endParaRPr lang="es-EC"/>
        </a:p>
      </dgm:t>
    </dgm:pt>
    <dgm:pt modelId="{90E88034-632A-4C84-8A9E-10D49E6C9D7D}" type="sibTrans" cxnId="{A9FB9899-DE59-40D3-B574-FEACD1DE1B10}">
      <dgm:prSet/>
      <dgm:spPr/>
      <dgm:t>
        <a:bodyPr/>
        <a:lstStyle/>
        <a:p>
          <a:endParaRPr lang="es-EC"/>
        </a:p>
      </dgm:t>
    </dgm:pt>
    <dgm:pt modelId="{3AD897CD-F51E-47B9-9F5C-D746B3D7B72B}">
      <dgm:prSet phldrT="[Texto]" custT="1"/>
      <dgm:spPr/>
      <dgm:t>
        <a:bodyPr/>
        <a:lstStyle/>
        <a:p>
          <a:endParaRPr lang="es-EC" sz="1800" dirty="0"/>
        </a:p>
      </dgm:t>
    </dgm:pt>
    <dgm:pt modelId="{30D6A182-46D8-4091-944D-C802C19F1DF9}" type="parTrans" cxnId="{A6E86923-92B8-467A-820B-30331C77738C}">
      <dgm:prSet/>
      <dgm:spPr/>
      <dgm:t>
        <a:bodyPr/>
        <a:lstStyle/>
        <a:p>
          <a:endParaRPr lang="es-EC"/>
        </a:p>
      </dgm:t>
    </dgm:pt>
    <dgm:pt modelId="{6807103D-2F9D-4E7F-B1D1-779D251B5EAF}" type="sibTrans" cxnId="{A6E86923-92B8-467A-820B-30331C77738C}">
      <dgm:prSet/>
      <dgm:spPr/>
      <dgm:t>
        <a:bodyPr/>
        <a:lstStyle/>
        <a:p>
          <a:endParaRPr lang="es-EC"/>
        </a:p>
      </dgm:t>
    </dgm:pt>
    <dgm:pt modelId="{5DAE8825-6E94-46C6-B14E-37667D63E5E5}">
      <dgm:prSet phldrT="[Texto]"/>
      <dgm:spPr/>
      <dgm:t>
        <a:bodyPr/>
        <a:lstStyle/>
        <a:p>
          <a:endParaRPr lang="es-EC" dirty="0"/>
        </a:p>
      </dgm:t>
    </dgm:pt>
    <dgm:pt modelId="{A1A65674-0D72-4458-A590-47050A6B6E8C}" type="parTrans" cxnId="{A54CD251-DCB9-4B73-B670-63593C23511B}">
      <dgm:prSet/>
      <dgm:spPr/>
    </dgm:pt>
    <dgm:pt modelId="{DE863DC7-33E6-45BC-B54F-FF4454B6FD85}" type="sibTrans" cxnId="{A54CD251-DCB9-4B73-B670-63593C23511B}">
      <dgm:prSet/>
      <dgm:spPr/>
    </dgm:pt>
    <dgm:pt modelId="{F05EBADF-E6B9-45B2-9A4E-CB03CE3CD069}" type="pres">
      <dgm:prSet presAssocID="{FAD92537-18E3-4D3A-94D9-8DE05E06C0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34D39F7-55E7-4C74-8583-94A38DA77927}" type="pres">
      <dgm:prSet presAssocID="{26020603-A638-43F2-926C-3EC6A53228FA}" presName="composite" presStyleCnt="0"/>
      <dgm:spPr/>
    </dgm:pt>
    <dgm:pt modelId="{80F0E2A6-C165-4FA1-B20F-AA338A45797A}" type="pres">
      <dgm:prSet presAssocID="{26020603-A638-43F2-926C-3EC6A53228F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D58EDA-4E2F-4094-98A4-704991650B70}" type="pres">
      <dgm:prSet presAssocID="{26020603-A638-43F2-926C-3EC6A53228F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B9D22A-C5AA-428D-BEE9-F14B2746CC5E}" type="pres">
      <dgm:prSet presAssocID="{9D33348F-5369-4332-B9DD-3835F4E6B826}" presName="space" presStyleCnt="0"/>
      <dgm:spPr/>
    </dgm:pt>
    <dgm:pt modelId="{63977AF5-BABE-4134-9182-F21FA64EC78A}" type="pres">
      <dgm:prSet presAssocID="{F6EEB964-2D7A-4940-89C0-87BDB3F9ACA1}" presName="composite" presStyleCnt="0"/>
      <dgm:spPr/>
    </dgm:pt>
    <dgm:pt modelId="{EF106D6B-DB0F-4AE9-A3A6-2C5E3BB9ACD4}" type="pres">
      <dgm:prSet presAssocID="{F6EEB964-2D7A-4940-89C0-87BDB3F9ACA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291FD0-F189-4759-AD67-EE15BEFB9D90}" type="pres">
      <dgm:prSet presAssocID="{F6EEB964-2D7A-4940-89C0-87BDB3F9ACA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8E2B23-CF22-48CE-B13D-7061EBD63F50}" type="presOf" srcId="{F64B106F-3119-4F5A-A798-D44FB8969E93}" destId="{37D58EDA-4E2F-4094-98A4-704991650B70}" srcOrd="0" destOrd="6" presId="urn:microsoft.com/office/officeart/2005/8/layout/hList1"/>
    <dgm:cxn modelId="{5B108E31-3E08-49D4-B88B-C9947B298165}" type="presOf" srcId="{9ED49C09-0CB0-4B63-8236-E049AF200F8B}" destId="{06291FD0-F189-4759-AD67-EE15BEFB9D90}" srcOrd="0" destOrd="1" presId="urn:microsoft.com/office/officeart/2005/8/layout/hList1"/>
    <dgm:cxn modelId="{BD0D51FA-D0E2-45B8-8E53-CB3992875600}" srcId="{26020603-A638-43F2-926C-3EC6A53228FA}" destId="{D015563B-1208-4403-A90F-0A8E7BBC62C2}" srcOrd="4" destOrd="0" parTransId="{9681A185-E3D1-49A0-B93A-ADCF2C3BC38C}" sibTransId="{51120F66-EED6-4B08-999F-6101F86DB0E0}"/>
    <dgm:cxn modelId="{59F01816-2CCC-4A29-9952-A888712D77CF}" type="presOf" srcId="{6D2DC326-F281-4402-B85F-325F42019816}" destId="{37D58EDA-4E2F-4094-98A4-704991650B70}" srcOrd="0" destOrd="2" presId="urn:microsoft.com/office/officeart/2005/8/layout/hList1"/>
    <dgm:cxn modelId="{7E01839E-F864-4B4D-B3BD-07DFBB5EEB13}" srcId="{F6EEB964-2D7A-4940-89C0-87BDB3F9ACA1}" destId="{9ED49C09-0CB0-4B63-8236-E049AF200F8B}" srcOrd="1" destOrd="0" parTransId="{CAFD3DED-C362-468E-A4C0-867D981AFD50}" sibTransId="{74161748-30A0-49F6-B4BE-32BC8637665E}"/>
    <dgm:cxn modelId="{28C549A1-241C-4DDF-93DB-535191C04477}" srcId="{26020603-A638-43F2-926C-3EC6A53228FA}" destId="{F64B106F-3119-4F5A-A798-D44FB8969E93}" srcOrd="6" destOrd="0" parTransId="{C827E4E6-7EEE-41EB-987D-AE67D6680669}" sibTransId="{44F637F3-A457-408A-8327-C550DF52EDA9}"/>
    <dgm:cxn modelId="{BE8DF6A9-A603-421D-85DD-E258895FB344}" srcId="{26020603-A638-43F2-926C-3EC6A53228FA}" destId="{C6E8DF63-8E1B-4B9B-BA73-4C5DB1C21E2E}" srcOrd="0" destOrd="0" parTransId="{D225E59D-FD3E-45F6-941C-895047B7DE83}" sibTransId="{3E8FF466-8951-40F2-868E-8CA5B87F40F4}"/>
    <dgm:cxn modelId="{9BE8110E-A4AC-4B0C-9AE9-EA703F5C1714}" type="presOf" srcId="{5DAE8825-6E94-46C6-B14E-37667D63E5E5}" destId="{06291FD0-F189-4759-AD67-EE15BEFB9D90}" srcOrd="0" destOrd="3" presId="urn:microsoft.com/office/officeart/2005/8/layout/hList1"/>
    <dgm:cxn modelId="{A0ECEE08-C2DB-48A1-97BF-D7C07BCFA6EB}" type="presOf" srcId="{C6E0D78E-31F8-4765-A50C-4783C87CA2E1}" destId="{06291FD0-F189-4759-AD67-EE15BEFB9D90}" srcOrd="0" destOrd="0" presId="urn:microsoft.com/office/officeart/2005/8/layout/hList1"/>
    <dgm:cxn modelId="{8705C0A9-A5F1-4504-B2C7-7155E826F4E7}" srcId="{F6EEB964-2D7A-4940-89C0-87BDB3F9ACA1}" destId="{C6E0D78E-31F8-4765-A50C-4783C87CA2E1}" srcOrd="0" destOrd="0" parTransId="{12DF9E96-D55D-43C1-84D1-E8439B846765}" sibTransId="{22CA4F69-B95D-46F8-847D-B87C6DA84E4E}"/>
    <dgm:cxn modelId="{A9FB9899-DE59-40D3-B574-FEACD1DE1B10}" srcId="{26020603-A638-43F2-926C-3EC6A53228FA}" destId="{BC8F958A-7A87-4CDF-AB6C-52CD30B981E7}" srcOrd="3" destOrd="0" parTransId="{FA5EAF7D-492A-400B-9989-37451E1928C7}" sibTransId="{90E88034-632A-4C84-8A9E-10D49E6C9D7D}"/>
    <dgm:cxn modelId="{8435F946-131C-4289-A9DC-B224EAAE62D2}" type="presOf" srcId="{3AD897CD-F51E-47B9-9F5C-D746B3D7B72B}" destId="{37D58EDA-4E2F-4094-98A4-704991650B70}" srcOrd="0" destOrd="5" presId="urn:microsoft.com/office/officeart/2005/8/layout/hList1"/>
    <dgm:cxn modelId="{B2B64CB4-334D-43B1-A7B0-E427FE2BA9FA}" type="presOf" srcId="{D015563B-1208-4403-A90F-0A8E7BBC62C2}" destId="{37D58EDA-4E2F-4094-98A4-704991650B70}" srcOrd="0" destOrd="4" presId="urn:microsoft.com/office/officeart/2005/8/layout/hList1"/>
    <dgm:cxn modelId="{5741FEE9-F1C8-43D3-9036-B546737550D5}" srcId="{FAD92537-18E3-4D3A-94D9-8DE05E06C07E}" destId="{F6EEB964-2D7A-4940-89C0-87BDB3F9ACA1}" srcOrd="1" destOrd="0" parTransId="{22EC242A-3629-4437-AED1-18199E36AD9F}" sibTransId="{15A28772-4607-4C02-BB4E-52DECEF80495}"/>
    <dgm:cxn modelId="{A54CD251-DCB9-4B73-B670-63593C23511B}" srcId="{F6EEB964-2D7A-4940-89C0-87BDB3F9ACA1}" destId="{5DAE8825-6E94-46C6-B14E-37667D63E5E5}" srcOrd="3" destOrd="0" parTransId="{A1A65674-0D72-4458-A590-47050A6B6E8C}" sibTransId="{DE863DC7-33E6-45BC-B54F-FF4454B6FD85}"/>
    <dgm:cxn modelId="{228F1D51-64B3-48C2-98E4-C0A31FE5315C}" srcId="{F6EEB964-2D7A-4940-89C0-87BDB3F9ACA1}" destId="{5EE491B2-F532-4EBE-A217-FEF34E2E547E}" srcOrd="4" destOrd="0" parTransId="{78430734-BAA5-4799-A04B-35286E499927}" sibTransId="{CA3C7FC0-ACA9-49F7-8949-09CAA5B04BEF}"/>
    <dgm:cxn modelId="{0CD40D73-E000-47DC-9D62-77EB827657DB}" type="presOf" srcId="{FAD92537-18E3-4D3A-94D9-8DE05E06C07E}" destId="{F05EBADF-E6B9-45B2-9A4E-CB03CE3CD069}" srcOrd="0" destOrd="0" presId="urn:microsoft.com/office/officeart/2005/8/layout/hList1"/>
    <dgm:cxn modelId="{A6E86923-92B8-467A-820B-30331C77738C}" srcId="{26020603-A638-43F2-926C-3EC6A53228FA}" destId="{3AD897CD-F51E-47B9-9F5C-D746B3D7B72B}" srcOrd="5" destOrd="0" parTransId="{30D6A182-46D8-4091-944D-C802C19F1DF9}" sibTransId="{6807103D-2F9D-4E7F-B1D1-779D251B5EAF}"/>
    <dgm:cxn modelId="{0FBBA5F5-7EE0-4F93-9842-C570CB0DF188}" type="presOf" srcId="{BC8F958A-7A87-4CDF-AB6C-52CD30B981E7}" destId="{37D58EDA-4E2F-4094-98A4-704991650B70}" srcOrd="0" destOrd="3" presId="urn:microsoft.com/office/officeart/2005/8/layout/hList1"/>
    <dgm:cxn modelId="{BFA125FF-FB99-4432-A02D-41C568388344}" type="presOf" srcId="{C6E8DF63-8E1B-4B9B-BA73-4C5DB1C21E2E}" destId="{37D58EDA-4E2F-4094-98A4-704991650B70}" srcOrd="0" destOrd="0" presId="urn:microsoft.com/office/officeart/2005/8/layout/hList1"/>
    <dgm:cxn modelId="{5F72862C-2EDC-443D-95E2-889E52C44862}" srcId="{F6EEB964-2D7A-4940-89C0-87BDB3F9ACA1}" destId="{285B8323-CF5E-4ED2-AF6E-AD0308EFEAC2}" srcOrd="2" destOrd="0" parTransId="{3696E82C-083E-4C2E-A2B7-092883FDD0ED}" sibTransId="{EBF9C446-1F11-4F22-B6A5-42814F8EB745}"/>
    <dgm:cxn modelId="{2CB1D843-D5E5-46EF-80E8-16F248F0E4D2}" type="presOf" srcId="{F6EEB964-2D7A-4940-89C0-87BDB3F9ACA1}" destId="{EF106D6B-DB0F-4AE9-A3A6-2C5E3BB9ACD4}" srcOrd="0" destOrd="0" presId="urn:microsoft.com/office/officeart/2005/8/layout/hList1"/>
    <dgm:cxn modelId="{FEE40403-51D9-4182-91B1-23768A093995}" srcId="{26020603-A638-43F2-926C-3EC6A53228FA}" destId="{DC7CE35E-6FCE-42E0-ADF6-CF2F66D7136C}" srcOrd="1" destOrd="0" parTransId="{0941F269-42FD-4D55-9831-3E401BE89BBB}" sibTransId="{8B03DACE-5F52-428F-A800-08BCC26B1F23}"/>
    <dgm:cxn modelId="{EE84DF09-A3A9-4F4F-BD26-2842308B450F}" type="presOf" srcId="{5EE491B2-F532-4EBE-A217-FEF34E2E547E}" destId="{06291FD0-F189-4759-AD67-EE15BEFB9D90}" srcOrd="0" destOrd="4" presId="urn:microsoft.com/office/officeart/2005/8/layout/hList1"/>
    <dgm:cxn modelId="{221514DF-0E66-4BCC-84DC-F406DAA1CB01}" srcId="{26020603-A638-43F2-926C-3EC6A53228FA}" destId="{6D2DC326-F281-4402-B85F-325F42019816}" srcOrd="2" destOrd="0" parTransId="{33577B81-9E0E-4925-B70C-FBB8EE9E0A92}" sibTransId="{C042BD4B-F897-413A-9CB1-3B99D14A06F0}"/>
    <dgm:cxn modelId="{CE45B183-662E-45E5-AF75-8E8C434C9568}" srcId="{FAD92537-18E3-4D3A-94D9-8DE05E06C07E}" destId="{26020603-A638-43F2-926C-3EC6A53228FA}" srcOrd="0" destOrd="0" parTransId="{A8F16CE6-8D3F-42AB-9537-A5BF25C6CE0A}" sibTransId="{9D33348F-5369-4332-B9DD-3835F4E6B826}"/>
    <dgm:cxn modelId="{C9FF1921-1CDE-4E61-A516-ED99B01B3C4B}" type="presOf" srcId="{DC7CE35E-6FCE-42E0-ADF6-CF2F66D7136C}" destId="{37D58EDA-4E2F-4094-98A4-704991650B70}" srcOrd="0" destOrd="1" presId="urn:microsoft.com/office/officeart/2005/8/layout/hList1"/>
    <dgm:cxn modelId="{2518811B-C24C-451F-BB80-CA2F8423CEFD}" type="presOf" srcId="{285B8323-CF5E-4ED2-AF6E-AD0308EFEAC2}" destId="{06291FD0-F189-4759-AD67-EE15BEFB9D90}" srcOrd="0" destOrd="2" presId="urn:microsoft.com/office/officeart/2005/8/layout/hList1"/>
    <dgm:cxn modelId="{D6679485-DF1C-4EFF-B6BA-51AD89A8D2BC}" type="presOf" srcId="{26020603-A638-43F2-926C-3EC6A53228FA}" destId="{80F0E2A6-C165-4FA1-B20F-AA338A45797A}" srcOrd="0" destOrd="0" presId="urn:microsoft.com/office/officeart/2005/8/layout/hList1"/>
    <dgm:cxn modelId="{B051B8CB-59C8-48EE-A381-7B0AAE43C8A8}" type="presParOf" srcId="{F05EBADF-E6B9-45B2-9A4E-CB03CE3CD069}" destId="{334D39F7-55E7-4C74-8583-94A38DA77927}" srcOrd="0" destOrd="0" presId="urn:microsoft.com/office/officeart/2005/8/layout/hList1"/>
    <dgm:cxn modelId="{2634A3AC-5A0B-46CA-863F-2B4114D4DE27}" type="presParOf" srcId="{334D39F7-55E7-4C74-8583-94A38DA77927}" destId="{80F0E2A6-C165-4FA1-B20F-AA338A45797A}" srcOrd="0" destOrd="0" presId="urn:microsoft.com/office/officeart/2005/8/layout/hList1"/>
    <dgm:cxn modelId="{F1F010EC-C8AF-4178-B807-D92466FA5A12}" type="presParOf" srcId="{334D39F7-55E7-4C74-8583-94A38DA77927}" destId="{37D58EDA-4E2F-4094-98A4-704991650B70}" srcOrd="1" destOrd="0" presId="urn:microsoft.com/office/officeart/2005/8/layout/hList1"/>
    <dgm:cxn modelId="{46DA0FFA-FA7E-417E-ABF6-410C0E05F769}" type="presParOf" srcId="{F05EBADF-E6B9-45B2-9A4E-CB03CE3CD069}" destId="{6EB9D22A-C5AA-428D-BEE9-F14B2746CC5E}" srcOrd="1" destOrd="0" presId="urn:microsoft.com/office/officeart/2005/8/layout/hList1"/>
    <dgm:cxn modelId="{76D8C81A-E4B2-4E83-92DB-F0B1DEF311BD}" type="presParOf" srcId="{F05EBADF-E6B9-45B2-9A4E-CB03CE3CD069}" destId="{63977AF5-BABE-4134-9182-F21FA64EC78A}" srcOrd="2" destOrd="0" presId="urn:microsoft.com/office/officeart/2005/8/layout/hList1"/>
    <dgm:cxn modelId="{24039947-3429-42E0-AEBD-622FE80BCAA5}" type="presParOf" srcId="{63977AF5-BABE-4134-9182-F21FA64EC78A}" destId="{EF106D6B-DB0F-4AE9-A3A6-2C5E3BB9ACD4}" srcOrd="0" destOrd="0" presId="urn:microsoft.com/office/officeart/2005/8/layout/hList1"/>
    <dgm:cxn modelId="{CDCA45BE-0030-4014-B089-28C1342EC708}" type="presParOf" srcId="{63977AF5-BABE-4134-9182-F21FA64EC78A}" destId="{06291FD0-F189-4759-AD67-EE15BEFB9D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174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949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764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1582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507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33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0139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011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283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455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761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49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107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894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781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562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5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52B5-EDC2-48EA-8049-6872F85DBBA2}" type="datetimeFigureOut">
              <a:rPr lang="es-EC" smtClean="0"/>
              <a:t>11/9/2021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048D5-3160-4E80-B829-A6C9224BE6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4792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sultado de imagen para BIBLIA Y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397" y="300682"/>
            <a:ext cx="9717741" cy="627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963900" y="300682"/>
            <a:ext cx="8574622" cy="2616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5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EJE II</a:t>
            </a:r>
          </a:p>
          <a:p>
            <a:r>
              <a:rPr lang="es-CO" sz="5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FORMACIÓN cristiana</a:t>
            </a:r>
            <a:endParaRPr lang="es-EC" sz="540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383505" y="3036690"/>
            <a:ext cx="9735412" cy="11463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es-CO" sz="54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TEMA 4</a:t>
            </a:r>
            <a:r>
              <a:rPr lang="es-CO" sz="54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421081" y="4153764"/>
            <a:ext cx="9735412" cy="22927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</a:pPr>
            <a:r>
              <a:rPr lang="es-CO" sz="54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LA BIBLIA</a:t>
            </a:r>
          </a:p>
          <a:p>
            <a:pPr algn="ctr" defTabSz="914400">
              <a:lnSpc>
                <a:spcPct val="90000"/>
              </a:lnSpc>
            </a:pPr>
            <a:r>
              <a:rPr lang="es-CO" sz="54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LECTIO DIVINA</a:t>
            </a:r>
          </a:p>
        </p:txBody>
      </p:sp>
    </p:spTree>
    <p:extLst>
      <p:ext uri="{BB962C8B-B14F-4D97-AF65-F5344CB8AC3E}">
        <p14:creationId xmlns:p14="http://schemas.microsoft.com/office/powerpoint/2010/main" val="4153571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07" y="703793"/>
            <a:ext cx="10853228" cy="51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9505" y="672796"/>
            <a:ext cx="11123112" cy="5749447"/>
          </a:xfrm>
        </p:spPr>
        <p:txBody>
          <a:bodyPr>
            <a:normAutofit/>
          </a:bodyPr>
          <a:lstStyle/>
          <a:p>
            <a:r>
              <a:rPr lang="es-ES" sz="43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Si es la primera vez que se la va a leer, será necesario seguir estas indicaciones:</a:t>
            </a:r>
          </a:p>
          <a:p>
            <a:pPr marL="0" indent="0">
              <a:buNone/>
            </a:pPr>
            <a:endParaRPr lang="es-EC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pPr marL="457200" lvl="0" indent="-457200">
              <a:buAutoNum type="alphaUcParenR"/>
            </a:pPr>
            <a:r>
              <a:rPr lang="es-ES" sz="43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/>
                <a:latin typeface="Cooper Black" panose="0208090404030B020404" pitchFamily="18" charset="0"/>
              </a:rPr>
              <a:t> Empezar con el Evangelio de San Lucas. </a:t>
            </a:r>
            <a:endParaRPr lang="es-EC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/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biblia en ces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56" y="924880"/>
            <a:ext cx="11137256" cy="513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1456" y="3232989"/>
            <a:ext cx="11433633" cy="236320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sz="4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/>
                <a:latin typeface="Cooper Std Black" panose="0208090304030B020404" pitchFamily="18" charset="0"/>
              </a:rPr>
              <a:t>C)   Después recomendamos volver a los Evangelios. Primero Marcos, luego Mateo y finalmente Juan</a:t>
            </a:r>
            <a:r>
              <a:rPr lang="es-EC" sz="4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/>
                <a:latin typeface="Cooper Std Black" panose="0208090304030B020404" pitchFamily="18" charset="0"/>
              </a:rPr>
              <a:t>.</a:t>
            </a:r>
            <a:endParaRPr lang="es-EC" sz="4000" dirty="0">
              <a:ln w="19050">
                <a:solidFill>
                  <a:schemeClr val="bg1"/>
                </a:solidFill>
                <a:prstDash val="solid"/>
              </a:ln>
              <a:effectLst/>
              <a:latin typeface="Cooper Std Black" panose="0208090304030B020404" pitchFamily="18" charset="0"/>
            </a:endParaRPr>
          </a:p>
          <a:p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641456" y="924880"/>
            <a:ext cx="10697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Cooper Std Black" panose="0208090304030B020404" pitchFamily="18" charset="0"/>
              </a:rPr>
              <a:t>B)   Continuar con el libro de los Hechos de los Apóstoles. </a:t>
            </a:r>
            <a:endParaRPr lang="es-EC" sz="2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8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BIBLIA Y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3" y="354947"/>
            <a:ext cx="11789989" cy="60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982" y="541022"/>
            <a:ext cx="10337369" cy="15740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/>
                <a:latin typeface="Cooper Std Black" panose="0208090304030B020404" pitchFamily="18" charset="0"/>
              </a:rPr>
              <a:t>¿Cómo comenzar la lectura y meditación   de la Biblia?</a:t>
            </a:r>
            <a:endParaRPr lang="es-EC" sz="4000" b="1" dirty="0">
              <a:ln w="6600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/>
              <a:latin typeface="Cooper Std Black" panose="0208090304030B020404" pitchFamily="18" charset="0"/>
            </a:endParaRPr>
          </a:p>
          <a:p>
            <a:pPr algn="ctr"/>
            <a:endParaRPr lang="es-EC" sz="3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Std Black" panose="0208090304030B0204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13530" y="2898064"/>
            <a:ext cx="9373290" cy="14219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latin typeface="Calibri" panose="020F0502020204030204" pitchFamily="34" charset="0"/>
              </a:rPr>
              <a:t>Leer con atención y respeto, abriendo nuestro corazón a lo que Dios nos quiere expresar.</a:t>
            </a:r>
            <a:endParaRPr lang="es-EC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5989" y="4777508"/>
            <a:ext cx="11248372" cy="1421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En la primera lectura de un texto, conviene leer siempre las notas explicativas.</a:t>
            </a:r>
            <a:endParaRPr lang="es-EC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persona leyendo la 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49" y="542441"/>
            <a:ext cx="11391254" cy="57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2816" y="671186"/>
            <a:ext cx="11839184" cy="453859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4000" b="1" dirty="0">
                <a:ln/>
                <a:solidFill>
                  <a:srgbClr val="FF0000"/>
                </a:solidFill>
                <a:effectLst/>
                <a:latin typeface="Calibri Light" panose="020F0302020204030204" pitchFamily="34" charset="0"/>
              </a:rPr>
              <a:t>Organizar nuestra vida de tal manera que todos los días encontremos un momento de 5 a 10 minutos para la Biblia.</a:t>
            </a:r>
          </a:p>
          <a:p>
            <a:endParaRPr lang="es-ES" sz="1800" b="1" dirty="0">
              <a:ln/>
              <a:solidFill>
                <a:schemeClr val="accent3"/>
              </a:solidFill>
              <a:effectLst/>
              <a:latin typeface="Calibri Light" panose="020F0302020204030204" pitchFamily="34" charset="0"/>
            </a:endParaRPr>
          </a:p>
          <a:p>
            <a:endParaRPr lang="es-ES" sz="1800" b="1" dirty="0">
              <a:ln/>
              <a:solidFill>
                <a:schemeClr val="accent3"/>
              </a:solidFill>
              <a:effectLst/>
              <a:latin typeface="Cooper Std Black" panose="0208090304030B020404" pitchFamily="18" charset="0"/>
            </a:endParaRPr>
          </a:p>
          <a:p>
            <a:endParaRPr lang="es-ES" sz="1800" b="1" dirty="0">
              <a:ln/>
              <a:solidFill>
                <a:schemeClr val="accent3"/>
              </a:solidFill>
              <a:effectLst/>
              <a:latin typeface="Cooper Std Black" panose="0208090304030B020404" pitchFamily="18" charset="0"/>
            </a:endParaRPr>
          </a:p>
          <a:p>
            <a:pPr algn="ctr"/>
            <a:r>
              <a:rPr lang="es-ES" sz="3600" b="1" dirty="0">
                <a:ln/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Buscar un lugar tranquilo. Leer sistemáticamente, no saltando de una parte a otra, ni abriendo el libro al azar.</a:t>
            </a:r>
            <a:endParaRPr lang="es-EC" sz="3600" b="1" dirty="0">
              <a:ln/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para san jeronim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28" r="-2878" b="-6388"/>
          <a:stretch/>
        </p:blipFill>
        <p:spPr bwMode="auto">
          <a:xfrm>
            <a:off x="7002047" y="1234620"/>
            <a:ext cx="4308955" cy="5311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324715" y="311291"/>
            <a:ext cx="73273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b="1" dirty="0">
                <a:ln w="38100">
                  <a:solidFill>
                    <a:srgbClr val="FF0000"/>
                  </a:solidFill>
                </a:ln>
              </a:rPr>
              <a:t>Dice San Jerónimo </a:t>
            </a:r>
            <a:endParaRPr lang="es-EC" sz="6000" dirty="0">
              <a:ln w="38100">
                <a:solidFill>
                  <a:srgbClr val="FF0000"/>
                </a:solidFill>
              </a:ln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50747" y="1653436"/>
            <a:ext cx="6075729" cy="4509369"/>
          </a:xfrm>
        </p:spPr>
        <p:txBody>
          <a:bodyPr>
            <a:noAutofit/>
          </a:bodyPr>
          <a:lstStyle/>
          <a:p>
            <a:pPr algn="ctr"/>
            <a:r>
              <a:rPr lang="es-ES" sz="4000" b="1" i="1" dirty="0">
                <a:ln>
                  <a:solidFill>
                    <a:srgbClr val="FF0000"/>
                  </a:solidFill>
                </a:ln>
                <a:effectLst/>
              </a:rPr>
              <a:t>«No debes retirarte al descanso nocturno sin haber llenado tu corazón con una pequeña parte de la Palabra de Dios».</a:t>
            </a:r>
            <a:endParaRPr lang="es-EC" sz="4000" b="1" i="1" dirty="0">
              <a:ln>
                <a:solidFill>
                  <a:srgbClr val="FF0000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43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0960"/>
            <a:ext cx="12192001" cy="68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6197" y="313152"/>
            <a:ext cx="10453365" cy="1139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LECTIO DIVINA</a:t>
            </a:r>
            <a:endParaRPr lang="es-EC" sz="54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475989" y="1791224"/>
            <a:ext cx="112608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Significa lectura divina o lectura orante. </a:t>
            </a:r>
          </a:p>
          <a:p>
            <a:endParaRPr lang="es-E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r>
              <a:rPr lang="es-E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Tiene cinco pasos: Lectura, meditación, oración, contemplación y acción.</a:t>
            </a:r>
            <a:endParaRPr lang="es-EC" sz="44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92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biblia y espíri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17" y="299080"/>
            <a:ext cx="10740664" cy="59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2617" y="393025"/>
            <a:ext cx="11211400" cy="24848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4800" dirty="0">
                <a:ln w="19050">
                  <a:solidFill>
                    <a:schemeClr val="bg1"/>
                  </a:solidFill>
                </a:ln>
                <a:effectLst/>
                <a:latin typeface="Cooper Black" panose="0208090404030B020404" pitchFamily="18" charset="0"/>
              </a:rPr>
              <a:t>La Lectio Divina es la lectura creyente y orante de la Palabra de Dios</a:t>
            </a:r>
          </a:p>
          <a:p>
            <a:endParaRPr lang="es-ES" sz="36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01448" y="2971799"/>
            <a:ext cx="72859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s-ES" sz="4000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latin typeface="Cooper Black" panose="0208090404030B020404" pitchFamily="18" charset="0"/>
              </a:rPr>
              <a:t>“El Espíritu os recordará lo que yo os he enseñado y os introducirá en la verdad plena” </a:t>
            </a:r>
            <a:r>
              <a:rPr lang="es-ES" sz="2800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latin typeface="Cooper Black" panose="0208090404030B020404" pitchFamily="18" charset="0"/>
              </a:rPr>
              <a:t>(</a:t>
            </a:r>
            <a:r>
              <a:rPr lang="es-ES" sz="2800" dirty="0" err="1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latin typeface="Cooper Black" panose="0208090404030B020404" pitchFamily="18" charset="0"/>
              </a:rPr>
              <a:t>Jn</a:t>
            </a:r>
            <a:r>
              <a:rPr lang="es-ES" sz="2800" dirty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latin typeface="Cooper Black" panose="0208090404030B020404" pitchFamily="18" charset="0"/>
              </a:rPr>
              <a:t> 14,26; 16,13). </a:t>
            </a:r>
            <a:endParaRPr lang="es-EC" sz="4000" dirty="0">
              <a:ln w="19050">
                <a:solidFill>
                  <a:schemeClr val="bg1"/>
                </a:solidFill>
              </a:ln>
              <a:solidFill>
                <a:srgbClr val="FFC000"/>
              </a:solidFill>
              <a:latin typeface="Cooper Black" panose="0208090404030B0204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06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747481"/>
              </p:ext>
            </p:extLst>
          </p:nvPr>
        </p:nvGraphicFramePr>
        <p:xfrm>
          <a:off x="438411" y="463464"/>
          <a:ext cx="11448789" cy="6081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261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606166"/>
              </p:ext>
            </p:extLst>
          </p:nvPr>
        </p:nvGraphicFramePr>
        <p:xfrm>
          <a:off x="801666" y="789140"/>
          <a:ext cx="10772384" cy="5586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3280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bibl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856" y="1181403"/>
            <a:ext cx="11486366" cy="4981142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endParaRPr lang="es-EC" sz="5100" b="1" cap="all" dirty="0">
              <a:ln w="28575"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514350" indent="-514350" algn="just">
              <a:lnSpc>
                <a:spcPct val="90000"/>
              </a:lnSpc>
              <a:spcBef>
                <a:spcPct val="0"/>
              </a:spcBef>
              <a:buAutoNum type="arabicPeriod"/>
            </a:pPr>
            <a:r>
              <a:rPr lang="es-ES" sz="4500" b="1" dirty="0">
                <a:ln w="28575"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¿Qué dice el texto? (Lectura) (hacer un breve resumen de él).</a:t>
            </a:r>
          </a:p>
          <a:p>
            <a:pPr marL="0" indent="0">
              <a:buNone/>
            </a:pPr>
            <a:r>
              <a:rPr lang="es-ES" sz="4500" b="1" dirty="0">
                <a:ln w="28575"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+mj-ea"/>
                <a:cs typeface="+mj-cs"/>
              </a:rPr>
              <a:t>2. ¿Qué nos dice el texto? (Meditación)</a:t>
            </a:r>
            <a:endParaRPr lang="es-EC" sz="4500" b="1" dirty="0">
              <a:ln w="28575"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ES" sz="4500" b="1" dirty="0">
                <a:ln w="28575"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+mj-ea"/>
                <a:cs typeface="+mj-cs"/>
              </a:rPr>
              <a:t>3. ¿Qué tenemos para decirle a Dios a través del texto? (Oración)</a:t>
            </a:r>
          </a:p>
          <a:p>
            <a:pPr marL="0" indent="0">
              <a:buNone/>
            </a:pPr>
            <a:r>
              <a:rPr lang="es-ES" sz="4500" b="1" dirty="0">
                <a:ln w="28575"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4. ¿Cuál es nuestro compromiso para hoy o para la vida? (acción)</a:t>
            </a:r>
            <a:endParaRPr lang="es-EC" sz="4500" b="1" dirty="0">
              <a:ln w="28575"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endParaRPr lang="es-EC" sz="45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63691" y="371606"/>
            <a:ext cx="10353761" cy="1326321"/>
          </a:xfrm>
        </p:spPr>
        <p:txBody>
          <a:bodyPr>
            <a:noAutofit/>
          </a:bodyPr>
          <a:lstStyle/>
          <a:p>
            <a:r>
              <a:rPr lang="es-ES" sz="6000" dirty="0">
                <a:ln w="28575">
                  <a:solidFill>
                    <a:srgbClr val="FF0000"/>
                  </a:solidFill>
                </a:ln>
                <a:effectLst/>
                <a:latin typeface="Cooper Black" panose="0208090404030B020404" pitchFamily="18" charset="0"/>
              </a:rPr>
              <a:t>EJERCICIO PRÁCTICO</a:t>
            </a:r>
            <a:endParaRPr lang="es-EC" sz="6000" dirty="0">
              <a:ln w="28575">
                <a:solidFill>
                  <a:srgbClr val="FF0000"/>
                </a:solidFill>
              </a:ln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ECTIO DIVI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61" y="681924"/>
            <a:ext cx="11574049" cy="576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462" y="814192"/>
            <a:ext cx="11574049" cy="1791222"/>
          </a:xfrm>
        </p:spPr>
        <p:txBody>
          <a:bodyPr>
            <a:noAutofit/>
          </a:bodyPr>
          <a:lstStyle/>
          <a:p>
            <a:r>
              <a:rPr lang="es-ES" sz="42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oper Std Black" panose="0208090304030B020404" pitchFamily="18" charset="0"/>
              </a:rPr>
              <a:t>Biblia, palabra griega que se puede traducir como biblioteca.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641" y="3392879"/>
            <a:ext cx="117243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2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La Biblia es el libro que conserva y transmite la revelación de Dios, el mensaje que Él desea comunicar a su pueblo. Fue escrita en hebreo, arameo y griego.</a:t>
            </a:r>
            <a:endParaRPr lang="es-EC" sz="42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2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Resultado de imagen para amane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0550"/>
            <a:ext cx="12192000" cy="69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195193" y="2408696"/>
            <a:ext cx="9601196" cy="1825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6600" b="1" dirty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Gracias por su Atención </a:t>
            </a:r>
          </a:p>
        </p:txBody>
      </p:sp>
    </p:spTree>
    <p:extLst>
      <p:ext uri="{BB962C8B-B14F-4D97-AF65-F5344CB8AC3E}">
        <p14:creationId xmlns:p14="http://schemas.microsoft.com/office/powerpoint/2010/main" val="410928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n para BIBLIA Y DI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140" y="387457"/>
            <a:ext cx="10835012" cy="57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9140" y="726511"/>
            <a:ext cx="10835012" cy="33319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sz="4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  <a:latin typeface="Cooper Black" panose="0208090404030B020404" pitchFamily="18" charset="0"/>
              </a:rPr>
              <a:t>Estos setenta y tres libros de las Sagradas Escrituras o Biblia se encuentran divididos en dos grandes grupos: </a:t>
            </a:r>
          </a:p>
          <a:p>
            <a:pPr marL="0" indent="0" algn="just">
              <a:buNone/>
            </a:pPr>
            <a:endParaRPr lang="es-E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  <a:p>
            <a:endParaRPr lang="es-EC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89140" y="4174777"/>
            <a:ext cx="10835012" cy="1929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ES" sz="4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  <a:latin typeface="Cooper Black" panose="0208090404030B020404" pitchFamily="18" charset="0"/>
              </a:rPr>
              <a:t> Antiguo Testamento (AT)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4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  <a:latin typeface="Cooper Black" panose="0208090404030B020404" pitchFamily="18" charset="0"/>
              </a:rPr>
              <a:t> Nuevo Testamento (NT).</a:t>
            </a:r>
            <a:endParaRPr lang="es-EC" sz="44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/>
              <a:latin typeface="Cooper Black" panose="0208090404030B0204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ooper Black" panose="0208090404030B020404" pitchFamily="18" charset="0"/>
            </a:endParaRPr>
          </a:p>
          <a:p>
            <a:endParaRPr lang="es-EC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96534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dios padre y el hom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33" y="1177871"/>
            <a:ext cx="10690716" cy="44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4192" y="1353855"/>
            <a:ext cx="11377808" cy="4651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/>
                <a:latin typeface="Cooper Black" panose="0208090404030B020404" pitchFamily="18" charset="0"/>
              </a:rPr>
              <a:t>El Antiguo Testamento se refiere a la antigua alianza, que Dios hizo con los hombres, desde Abraham y luego con su pueblo a través de Moisés, en el Monte Sinaí y con los profetas. </a:t>
            </a:r>
          </a:p>
          <a:p>
            <a:endParaRPr lang="es-ES" dirty="0">
              <a:effectLst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346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BIBLIA Y DI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936" y="430742"/>
            <a:ext cx="11225196" cy="559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7868" y="435279"/>
            <a:ext cx="11436264" cy="23830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0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El Nuevo Testamento se refiere a la nueva alianza que Dios hizo con los hombres a través de su Hijo Jesucristo. 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77868" y="3646639"/>
            <a:ext cx="11436264" cy="2383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4000" b="1" dirty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Nos narra la vida, misión de Jesús y sus discípulos, y del caminar de las primeras comunidades cristianas.</a:t>
            </a:r>
            <a:endParaRPr lang="es-EC" sz="4000" b="1" dirty="0">
              <a:ln w="12700"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2050" name="Picture 2" descr="Resultado de imagen para LECTIO DIV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33" y="356508"/>
            <a:ext cx="11282767" cy="61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01268" y="2428382"/>
            <a:ext cx="1024689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ES" sz="40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Pentateuco (5)</a:t>
            </a:r>
            <a:endParaRPr lang="es-EC" sz="4000" b="1" dirty="0">
              <a:ln w="19050">
                <a:solidFill>
                  <a:schemeClr val="bg1"/>
                </a:solidFill>
                <a:prstDash val="soli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ES" sz="40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Históricos (16)</a:t>
            </a:r>
            <a:endParaRPr lang="es-EC" sz="4000" b="1" dirty="0">
              <a:ln w="19050">
                <a:solidFill>
                  <a:schemeClr val="bg1"/>
                </a:solidFill>
                <a:prstDash val="soli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ES" sz="40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Poéticos y Sapienciales (7)</a:t>
            </a:r>
            <a:endParaRPr lang="es-EC" sz="4000" b="1" dirty="0">
              <a:ln w="19050">
                <a:solidFill>
                  <a:schemeClr val="bg1"/>
                </a:solidFill>
                <a:prstDash val="soli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ES" sz="40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Proféticos: Mayores y Menores.</a:t>
            </a:r>
            <a:endParaRPr lang="es-EC" sz="4000" b="1" dirty="0">
              <a:ln w="19050">
                <a:solidFill>
                  <a:schemeClr val="bg1"/>
                </a:solidFill>
                <a:prstDash val="soli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3800" b="1" i="1" dirty="0">
                <a:ln w="19050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Profetas Mayores (6)</a:t>
            </a:r>
            <a:endParaRPr lang="es-EC" sz="3800" b="1" i="1" dirty="0">
              <a:ln w="19050">
                <a:solidFill>
                  <a:schemeClr val="bg1"/>
                </a:solidFill>
                <a:prstDash val="soli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3800" b="1" i="1" dirty="0">
                <a:ln w="19050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Profetas Menores (12)</a:t>
            </a:r>
            <a:endParaRPr lang="es-EC" sz="3800" b="1" i="1" dirty="0">
              <a:ln w="19050">
                <a:solidFill>
                  <a:schemeClr val="bg1"/>
                </a:solidFill>
                <a:prstDash val="soli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5988" y="285483"/>
            <a:ext cx="1118574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Antiguo Testamento está conformado por 46 libros que los podemos dividir en cuatro grupos: </a:t>
            </a:r>
            <a:endParaRPr lang="es-EC" sz="32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espíritu san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25" y="358008"/>
            <a:ext cx="11062216" cy="627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2708" y="2661780"/>
            <a:ext cx="8605380" cy="41962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39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ooper Std Black" panose="0208090304030B020404" pitchFamily="18" charset="0"/>
              </a:rPr>
              <a:t>Evangelios</a:t>
            </a:r>
            <a:endParaRPr lang="es-EC" sz="3900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latin typeface="Cooper Std Black" panose="0208090304030B020404" pitchFamily="18" charset="0"/>
            </a:endParaRPr>
          </a:p>
          <a:p>
            <a:pPr>
              <a:lnSpc>
                <a:spcPct val="110000"/>
              </a:lnSpc>
            </a:pPr>
            <a:r>
              <a:rPr lang="es-ES" sz="39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ooper Std Black" panose="0208090304030B020404" pitchFamily="18" charset="0"/>
              </a:rPr>
              <a:t>Hechos de los Apóstoles</a:t>
            </a:r>
            <a:endParaRPr lang="es-EC" sz="3900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latin typeface="Cooper Std Black" panose="0208090304030B020404" pitchFamily="18" charset="0"/>
            </a:endParaRPr>
          </a:p>
          <a:p>
            <a:pPr>
              <a:lnSpc>
                <a:spcPct val="110000"/>
              </a:lnSpc>
            </a:pPr>
            <a:r>
              <a:rPr lang="es-ES" sz="39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ooper Std Black" panose="0208090304030B020404" pitchFamily="18" charset="0"/>
              </a:rPr>
              <a:t>Cartas Paulinas</a:t>
            </a:r>
            <a:endParaRPr lang="es-EC" sz="3900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latin typeface="Cooper Std Black" panose="0208090304030B020404" pitchFamily="18" charset="0"/>
            </a:endParaRPr>
          </a:p>
          <a:p>
            <a:pPr>
              <a:lnSpc>
                <a:spcPct val="110000"/>
              </a:lnSpc>
            </a:pPr>
            <a:r>
              <a:rPr lang="es-ES" sz="39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ooper Std Black" panose="0208090304030B020404" pitchFamily="18" charset="0"/>
              </a:rPr>
              <a:t>Cartas Católicas</a:t>
            </a:r>
            <a:endParaRPr lang="es-EC" sz="3900" dirty="0">
              <a:ln w="19050">
                <a:solidFill>
                  <a:schemeClr val="tx2">
                    <a:lumMod val="10000"/>
                  </a:schemeClr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latin typeface="Cooper Std Black" panose="0208090304030B020404" pitchFamily="18" charset="0"/>
            </a:endParaRPr>
          </a:p>
          <a:p>
            <a:pPr>
              <a:lnSpc>
                <a:spcPct val="110000"/>
              </a:lnSpc>
            </a:pPr>
            <a:r>
              <a:rPr lang="es-ES" sz="39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typeface="Cooper Std Black" panose="0208090304030B020404" pitchFamily="18" charset="0"/>
              </a:rPr>
              <a:t>Apocalipsis</a:t>
            </a:r>
            <a:endParaRPr lang="es-EC" sz="2600" dirty="0"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3024" y="438411"/>
            <a:ext cx="11484279" cy="1753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3900" b="1" dirty="0">
                <a:ln w="19050"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oper Std Black" panose="0208090304030B020404" pitchFamily="18" charset="0"/>
              </a:rPr>
              <a:t>El Nuevo Testamento está conformado por 27 libros que los podemos dividir en cinco grupos:</a:t>
            </a:r>
          </a:p>
        </p:txBody>
      </p:sp>
    </p:spTree>
    <p:extLst>
      <p:ext uri="{BB962C8B-B14F-4D97-AF65-F5344CB8AC3E}">
        <p14:creationId xmlns:p14="http://schemas.microsoft.com/office/powerpoint/2010/main" val="33752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dios escribio la 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46" y="759419"/>
            <a:ext cx="11003796" cy="47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5781" y="868513"/>
            <a:ext cx="11336054" cy="3695136"/>
          </a:xfrm>
        </p:spPr>
        <p:txBody>
          <a:bodyPr>
            <a:noAutofit/>
          </a:bodyPr>
          <a:lstStyle/>
          <a:p>
            <a:r>
              <a:rPr lang="es-ES" sz="3800" dirty="0"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Std Black" panose="0208090304030B020404" pitchFamily="18" charset="0"/>
              </a:rPr>
              <a:t>Debemos tener presente que la Palabra de Dios, no es un libro cualquiera que tiene por autor, a cualquier persona, sino que es nuestro libro sagrado que tiene como autor al mismo Dios, quien inspiró a sus escritores por medio del Espíritu Santo.</a:t>
            </a:r>
            <a:endParaRPr lang="es-EC" sz="3800" dirty="0"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390" y="779431"/>
            <a:ext cx="10292705" cy="534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1904" y="1076245"/>
            <a:ext cx="10353762" cy="42295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5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Todo Vicentino debe estudiar la Biblia diariamente porque es la mejor manera de conocer la vida y obra de nuestro Señor Jesucristo.</a:t>
            </a:r>
            <a:endParaRPr lang="es-EC" sz="54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170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830</TotalTime>
  <Words>796</Words>
  <Application>Microsoft Office PowerPoint</Application>
  <PresentationFormat>Panorámica</PresentationFormat>
  <Paragraphs>84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Berlin Sans FB Demi</vt:lpstr>
      <vt:lpstr>Bookman Old Style</vt:lpstr>
      <vt:lpstr>Calibri</vt:lpstr>
      <vt:lpstr>Calibri Light</vt:lpstr>
      <vt:lpstr>Cooper Black</vt:lpstr>
      <vt:lpstr>Cooper Std Black</vt:lpstr>
      <vt:lpstr>Rockwell</vt:lpstr>
      <vt:lpstr>Times New Roman</vt:lpstr>
      <vt:lpstr>Wingdings</vt:lpstr>
      <vt:lpstr>Damask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 PRÁCTICO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 Cabrera</dc:creator>
  <cp:lastModifiedBy>HP</cp:lastModifiedBy>
  <cp:revision>39</cp:revision>
  <dcterms:created xsi:type="dcterms:W3CDTF">2016-10-21T19:10:25Z</dcterms:created>
  <dcterms:modified xsi:type="dcterms:W3CDTF">2021-09-12T01:57:15Z</dcterms:modified>
</cp:coreProperties>
</file>