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6" r:id="rId12"/>
    <p:sldId id="277" r:id="rId13"/>
    <p:sldId id="275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8" r:id="rId22"/>
    <p:sldId id="287" r:id="rId23"/>
    <p:sldId id="278" r:id="rId24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1E2F4-9098-4C54-9B73-6772B3688F9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DE6AE-2DC5-4AEE-A536-8B5052D4962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5916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DE6AE-2DC5-4AEE-A536-8B5052D49623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1861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DE6AE-2DC5-4AEE-A536-8B5052D49623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49441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7135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0248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53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2417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7161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3149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2586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6422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7397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401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9587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A2A5-7030-4822-9091-5EE8B5859E2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2A705-0E36-4831-B656-2977CAA254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1137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medalla milagrosa para presentacion de p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700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251520" y="224169"/>
            <a:ext cx="8892480" cy="13691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CO" sz="4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EJE III</a:t>
            </a:r>
          </a:p>
          <a:p>
            <a:r>
              <a:rPr lang="es-CO" sz="4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FORMACIÓN </a:t>
            </a:r>
            <a:r>
              <a:rPr lang="es-CO" sz="36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Vicentina</a:t>
            </a:r>
            <a:endParaRPr lang="es-EC" sz="40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932040" y="3148068"/>
            <a:ext cx="3918812" cy="70762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>
              <a:lnSpc>
                <a:spcPct val="90000"/>
              </a:lnSpc>
            </a:pPr>
            <a:r>
              <a:rPr lang="es-CO" sz="4000" b="1" cap="all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TEMA 4 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5589240"/>
            <a:ext cx="9324528" cy="130941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>
              <a:lnSpc>
                <a:spcPct val="90000"/>
              </a:lnSpc>
            </a:pPr>
            <a:r>
              <a:rPr lang="it-IT" sz="3600" b="1" cap="all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LA MEDALLA MILAGROSA, PATRONA DE LA FAMILIA VICENTINA</a:t>
            </a:r>
            <a:endParaRPr lang="es-CO" sz="3600" b="1" cap="all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053"/>
            <a:ext cx="5353055" cy="686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53054" y="1052736"/>
            <a:ext cx="3790946" cy="58477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3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Fue en la Capilla de las Hijas de la Caridad, a las 17h30 del 27 de noviembre de 1830, mientras hacía meditación, juntamente con sus hermanas de la Comunidad.</a:t>
            </a:r>
            <a:endParaRPr lang="es-EC" sz="3400" dirty="0"/>
          </a:p>
        </p:txBody>
      </p:sp>
      <p:sp>
        <p:nvSpPr>
          <p:cNvPr id="3" name="2 Rectángulo"/>
          <p:cNvSpPr/>
          <p:nvPr/>
        </p:nvSpPr>
        <p:spPr>
          <a:xfrm>
            <a:off x="3635896" y="116632"/>
            <a:ext cx="49102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Segunda Aparición: </a:t>
            </a:r>
          </a:p>
        </p:txBody>
      </p:sp>
    </p:spTree>
    <p:extLst>
      <p:ext uri="{BB962C8B-B14F-4D97-AF65-F5344CB8AC3E}">
        <p14:creationId xmlns:p14="http://schemas.microsoft.com/office/powerpoint/2010/main" val="38942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fondos para power point del ave m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esultado de imagen para catalina laboure primera apari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4788023" cy="68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932040" y="620688"/>
            <a:ext cx="4211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s-EC" sz="2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Sor Catalina cuenta esta aparición: “En medio de un gran silencio, me pareció oír como el roce de un vestido de seda. Miré hacia el altar y vi a la Santísima Virgen, estaba parada y apoyaba sus pies sobre una esfera y aplastaba con los pies la cabeza de una serpiente”.</a:t>
            </a:r>
            <a:endParaRPr lang="es-EC" sz="28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6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067945" y="-27384"/>
            <a:ext cx="5086763" cy="69865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32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María triunfa sobre las fuerzas del mal.  Aparecía vestida de blanco aurora y resplandeciente. Un velo blanco descendía desde la cabeza a los pies.  En sus manos sostenía una esfera, coronada con una pequeña cruz. </a:t>
            </a:r>
          </a:p>
          <a:p>
            <a:pPr algn="ctr"/>
            <a:endParaRPr lang="es-EC" sz="32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  <a:p>
            <a:pPr algn="ctr"/>
            <a:endParaRPr lang="es-EC" sz="32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  <a:p>
            <a:pPr algn="ctr"/>
            <a:endParaRPr lang="es-EC" sz="32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211960" y="5869721"/>
            <a:ext cx="4933949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20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Catalina oyó: “Este globo representa al mundo entero y a cada persona en particular”. </a:t>
            </a:r>
            <a:endParaRPr lang="es-EC" sz="2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  <p:pic>
        <p:nvPicPr>
          <p:cNvPr id="18434" name="Picture 2" descr="Resultado de imagen para haz acuñar un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6116"/>
            <a:ext cx="4128123" cy="690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fondos para power point del ave m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298" y="15584"/>
            <a:ext cx="4397014" cy="68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0" y="-29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C" sz="2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En los dedos de la mano vi unos anillos revestidos de piedras preciosas, que despedían destellos de luz. Ella bajó sus ojos y quedó mirándome.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6421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C" sz="2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Oí su voz que me decía: “Los rayos de luz, simbolizan las gracias que derramo sobre las personas que me las piden con confianza”. </a:t>
            </a:r>
            <a:endParaRPr lang="es-EC" sz="2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494116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C" sz="2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Vi escritas estas palabras con letras de oro: “¡oh María sin pecado concebida, ruega por nosotros que recurrimos a vos!”.</a:t>
            </a:r>
          </a:p>
        </p:txBody>
      </p:sp>
    </p:spTree>
    <p:extLst>
      <p:ext uri="{BB962C8B-B14F-4D97-AF65-F5344CB8AC3E}">
        <p14:creationId xmlns:p14="http://schemas.microsoft.com/office/powerpoint/2010/main" val="85126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n para haz acuñar un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2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61"/>
            <a:ext cx="5220072" cy="686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220071" y="-27384"/>
            <a:ext cx="3935363" cy="69865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s-EC" sz="28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  <a:p>
            <a:pPr algn="ctr"/>
            <a:r>
              <a:rPr lang="es-EC" sz="2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Tercera aparición: </a:t>
            </a:r>
          </a:p>
          <a:p>
            <a:pPr algn="ctr"/>
            <a:endParaRPr lang="es-EC" sz="2800" b="1" dirty="0" smtClean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  <a:p>
            <a:pPr algn="ctr"/>
            <a:r>
              <a:rPr lang="es-EC" sz="2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Una tarde de diciembre de 1830, durante la oración en la capilla a las 17h30 Catalina escuchó el suave roce de un vestido de seda. La Santísima Virgen se presentó en el altar. Ella le dijo: “Ya no me veras más”. Fue la última aparición.</a:t>
            </a:r>
            <a:endParaRPr lang="es-EC" sz="28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83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86"/>
            <a:ext cx="4355976" cy="671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348027" y="225402"/>
            <a:ext cx="467102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DIFUSIÓN PRODIGIOSA</a:t>
            </a:r>
            <a:endParaRPr lang="es-EC" sz="2800" dirty="0"/>
          </a:p>
        </p:txBody>
      </p:sp>
      <p:sp>
        <p:nvSpPr>
          <p:cNvPr id="3" name="2 Rectángulo"/>
          <p:cNvSpPr/>
          <p:nvPr/>
        </p:nvSpPr>
        <p:spPr>
          <a:xfrm>
            <a:off x="4598544" y="893217"/>
            <a:ext cx="4545456" cy="60016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endParaRPr lang="es-EC" sz="2400" b="1" dirty="0" smtClean="0">
              <a:ln w="1905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  <a:p>
            <a:pPr algn="ctr"/>
            <a:r>
              <a:rPr lang="es-EC" sz="24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Catalina confió todo al Padre </a:t>
            </a:r>
            <a:r>
              <a:rPr lang="es-EC" sz="2400" b="1" dirty="0" err="1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Aladel</a:t>
            </a:r>
            <a:r>
              <a:rPr lang="es-EC" sz="24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, su confesor y guía espiritual. Y pasó el resto de su vida, 46 años más, al servicio humilde y silencioso de los pobres: ancianos del hospicio, miserables de barrios, heridos de las revoluciones y por las guerras.</a:t>
            </a:r>
          </a:p>
          <a:p>
            <a:endParaRPr lang="es-EC" sz="2400" dirty="0" smtClean="0">
              <a:solidFill>
                <a:schemeClr val="bg1"/>
              </a:solidFill>
            </a:endParaRPr>
          </a:p>
          <a:p>
            <a:pPr algn="ctr"/>
            <a:r>
              <a:rPr lang="es-EC" sz="24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Acuñada, por fin, la Medalla en 1832, se extendió por el mundo entero. </a:t>
            </a:r>
          </a:p>
          <a:p>
            <a:endParaRPr lang="es-EC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0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anverso de l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796"/>
            <a:ext cx="9218395" cy="691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64089" y="2852936"/>
            <a:ext cx="375277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4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“Propaguen la Medalla”, es la consigna de Santa Catalina mientras vivió. Papas y reyes; grandes y </a:t>
            </a:r>
            <a:r>
              <a:rPr lang="es-EC" sz="2400" b="1" dirty="0" err="1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pequeñ</a:t>
            </a:r>
            <a:r>
              <a:rPr lang="es-EC" sz="24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 los de todas las edades, la proclaman desde entonces La Medalla Milagrosa. </a:t>
            </a:r>
            <a:endParaRPr lang="es-EC" sz="2400" b="1" dirty="0">
              <a:ln w="1905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Resultado de imagen para propagacion de l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" y="0"/>
            <a:ext cx="9169516" cy="687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283968" y="188640"/>
            <a:ext cx="480078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2400" b="1" dirty="0" smtClean="0">
                <a:ln w="95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En junio de 1832 empieza la distribución de las primeras Medallas en París, autorizado por el Arzobispo de París Monseñor De </a:t>
            </a:r>
            <a:r>
              <a:rPr lang="es-EC" sz="2400" b="1" dirty="0" err="1" smtClean="0">
                <a:ln w="95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Quelen</a:t>
            </a:r>
            <a:r>
              <a:rPr lang="es-EC" sz="2400" b="1" dirty="0" smtClean="0">
                <a:ln w="95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. </a:t>
            </a:r>
          </a:p>
          <a:p>
            <a:pPr algn="ctr"/>
            <a:endParaRPr lang="es-EC" sz="2400" dirty="0"/>
          </a:p>
        </p:txBody>
      </p:sp>
      <p:sp>
        <p:nvSpPr>
          <p:cNvPr id="4" name="3 Rectángulo"/>
          <p:cNvSpPr/>
          <p:nvPr/>
        </p:nvSpPr>
        <p:spPr>
          <a:xfrm>
            <a:off x="-65118" y="5570417"/>
            <a:ext cx="9169516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2000" b="1" dirty="0" smtClean="0">
                <a:ln w="95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La Medalla Milagrosa llamada el “Evangelio de María”, contiene los dogmas de fe:</a:t>
            </a:r>
          </a:p>
          <a:p>
            <a:pPr algn="ctr"/>
            <a:r>
              <a:rPr lang="es-EC" sz="2000" b="1" dirty="0" smtClean="0">
                <a:ln w="95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* </a:t>
            </a:r>
            <a:r>
              <a:rPr lang="es-EC" sz="2000" b="1" dirty="0" smtClean="0">
                <a:ln w="13462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oper Black" panose="0208090404030B020404" pitchFamily="18" charset="0"/>
              </a:rPr>
              <a:t>La Inmaculada Concepción         * La Virginidad Perpetua</a:t>
            </a:r>
          </a:p>
          <a:p>
            <a:pPr algn="ctr"/>
            <a:r>
              <a:rPr lang="es-EC" sz="2000" b="1" dirty="0" smtClean="0">
                <a:ln w="13462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oper Black" panose="0208090404030B020404" pitchFamily="18" charset="0"/>
              </a:rPr>
              <a:t>* La Maternidad Divina               * La Asunción Gloriosa</a:t>
            </a:r>
            <a:endParaRPr lang="es-EC" sz="2000" b="1" dirty="0">
              <a:ln w="13462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1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2098"/>
            <a:ext cx="9191573" cy="692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Resultado de imagen para medalla milagrosa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AutoShape 4" descr="Resultado de imagen para medalla milagrosa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4" name="AutoShape 6" descr="Resultado de imagen para medalla milagrosa wallpape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6" name="5 Rectángulo"/>
          <p:cNvSpPr/>
          <p:nvPr/>
        </p:nvSpPr>
        <p:spPr>
          <a:xfrm>
            <a:off x="283166" y="118373"/>
            <a:ext cx="4372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EL MENSAJE DE LA MEDALLA </a:t>
            </a:r>
            <a:r>
              <a:rPr lang="es-ES_tradnl" sz="32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MILAGROSA</a:t>
            </a:r>
            <a:endParaRPr lang="es-EC" sz="3200" dirty="0"/>
          </a:p>
        </p:txBody>
      </p:sp>
      <p:sp>
        <p:nvSpPr>
          <p:cNvPr id="7" name="6 Rectángulo"/>
          <p:cNvSpPr/>
          <p:nvPr/>
        </p:nvSpPr>
        <p:spPr>
          <a:xfrm>
            <a:off x="48194" y="3785341"/>
            <a:ext cx="56039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El mensaje de estas apariciones ocurridas el 18 de julio y el 27 de noviembre de 1830, fue presentar al mundo una Medalla en que la Virgen aparece como Inmaculada, Reina, Corredentora y Medianera de las Gracias.</a:t>
            </a:r>
            <a:endParaRPr lang="es-EC" sz="2400" b="1" dirty="0">
              <a:ln w="1905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69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fondos para power point del ave mari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" y="-27384"/>
            <a:ext cx="9141583" cy="684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 txBox="1">
            <a:spLocks/>
          </p:cNvSpPr>
          <p:nvPr/>
        </p:nvSpPr>
        <p:spPr>
          <a:xfrm>
            <a:off x="15614" y="-27384"/>
            <a:ext cx="9128386" cy="101168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dirty="0" smtClean="0">
                <a:ln w="19050">
                  <a:solidFill>
                    <a:srgbClr val="FF0000"/>
                  </a:solidFill>
                </a:ln>
                <a:solidFill>
                  <a:schemeClr val="bg1"/>
                </a:solidFill>
                <a:latin typeface="Cooper Black" panose="0208090404030B020404" pitchFamily="18" charset="0"/>
                <a:ea typeface="+mn-ea"/>
                <a:cs typeface="+mn-cs"/>
              </a:rPr>
              <a:t>HISTORIA, APARICIONES Y EXPLICACIÓN</a:t>
            </a:r>
          </a:p>
          <a:p>
            <a:r>
              <a:rPr lang="es-ES_tradnl" sz="2800" dirty="0" smtClean="0">
                <a:ln w="19050">
                  <a:solidFill>
                    <a:srgbClr val="FF0000"/>
                  </a:solidFill>
                </a:ln>
                <a:solidFill>
                  <a:schemeClr val="bg1"/>
                </a:solidFill>
                <a:latin typeface="Cooper Black" panose="0208090404030B020404" pitchFamily="18" charset="0"/>
                <a:ea typeface="+mn-ea"/>
                <a:cs typeface="+mn-cs"/>
              </a:rPr>
              <a:t> TEOLÓGICA  DE LA MEDALLA MILAGROSA</a:t>
            </a:r>
            <a:endParaRPr lang="es-EC" sz="2800" dirty="0">
              <a:ln w="19050">
                <a:solidFill>
                  <a:srgbClr val="FF0000"/>
                </a:solidFill>
              </a:ln>
              <a:solidFill>
                <a:schemeClr val="bg1"/>
              </a:solidFill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614" y="2538419"/>
            <a:ext cx="38363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3600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Cooper Black" panose="0208090404030B020404" pitchFamily="18" charset="0"/>
              </a:rPr>
              <a:t>La historia nace en Francia en la Capilla del Convento de las Hijas de la Caridad, en 1830.</a:t>
            </a:r>
            <a:endParaRPr lang="es-EC" sz="3600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004048" y="2352493"/>
            <a:ext cx="38494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3600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Cooper Black" panose="0208090404030B020404" pitchFamily="18" charset="0"/>
              </a:rPr>
              <a:t>Catalina Labouré fue elegida por la Virgen María para que difundiera La Medalla Milagrosa.</a:t>
            </a:r>
            <a:endParaRPr lang="es-EC" sz="3600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5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7375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123728" y="116632"/>
            <a:ext cx="5336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b="1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ANVERSO DE LA MEDALLA</a:t>
            </a:r>
            <a:endParaRPr lang="es-EC" sz="2800" dirty="0"/>
          </a:p>
        </p:txBody>
      </p:sp>
      <p:sp>
        <p:nvSpPr>
          <p:cNvPr id="4" name="3 Rectángulo"/>
          <p:cNvSpPr/>
          <p:nvPr/>
        </p:nvSpPr>
        <p:spPr>
          <a:xfrm>
            <a:off x="-29750" y="5642282"/>
            <a:ext cx="9173750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</a:rPr>
              <a:t>Muestra a María Inmaculada, Madre de la humanidad. María, mensajera de la ternura de Dios, se muestra en pie. Viene hacia nosotros con las manos abiertas y en actitud de acogida.</a:t>
            </a:r>
            <a:endParaRPr lang="es-EC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4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anverso de l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0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reverso de la medalla milag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12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fondos para power point del ave m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4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sultado de imagen para gracias por su atencion para power 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4" y="-182296"/>
            <a:ext cx="9148564" cy="813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65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edalla milagrosa para presentacion de p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73"/>
            <a:ext cx="9166732" cy="691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 txBox="1">
            <a:spLocks/>
          </p:cNvSpPr>
          <p:nvPr/>
        </p:nvSpPr>
        <p:spPr>
          <a:xfrm>
            <a:off x="0" y="3196322"/>
            <a:ext cx="9031260" cy="371040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s-EC" dirty="0" smtClean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ooper Std Black" panose="0208090304030B020404" pitchFamily="18" charset="0"/>
              </a:rPr>
              <a:t>Nació el 02 de mayo de 1806, su vida fue austera y sencilla. Gozó de tierna devoción a María. A los 9 años perdió a su madre. Fue cuando una criada de la granja la sorprendió encaramada sobre una mesa, y abrazando con todo el poder de sus débiles brazos, a una imagen de la Virgen.</a:t>
            </a:r>
            <a:endParaRPr lang="es-EC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latin typeface="Cooper Std Black" panose="0208090304030B020404" pitchFamily="18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20170" y="260648"/>
            <a:ext cx="89788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Cooper Black" panose="0208090404030B020404" pitchFamily="18" charset="0"/>
              </a:rPr>
              <a:t>PRIMEROS DÍAS DE SOR CATALINA LABOURÉ</a:t>
            </a:r>
            <a:r>
              <a:rPr lang="es-EC" sz="28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sz="28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Cooper Black" panose="0208090404030B020404" pitchFamily="18" charset="0"/>
              </a:rPr>
            </a:b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12257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para fondos para power point del ave m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9006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54065" y="332655"/>
            <a:ext cx="88358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Por un sueño descubrió su particular vocación. En él,  se le apareció un sacerdote que le habló en estos términos: </a:t>
            </a:r>
          </a:p>
        </p:txBody>
      </p:sp>
      <p:pic>
        <p:nvPicPr>
          <p:cNvPr id="6148" name="Picture 4" descr="Imagen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t="7622" b="4873"/>
          <a:stretch/>
        </p:blipFill>
        <p:spPr bwMode="auto">
          <a:xfrm>
            <a:off x="3515051" y="3958634"/>
            <a:ext cx="2539620" cy="29987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7504" y="1911441"/>
            <a:ext cx="36045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i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"Ahora huyes de mí, hija mía;  un día vendrá, cuando tengas a gran contento, ser mía. Sus designios tiene Dios sobre ti. No lo olvides". </a:t>
            </a:r>
          </a:p>
          <a:p>
            <a:endParaRPr lang="es-ES" sz="3200" dirty="0"/>
          </a:p>
        </p:txBody>
      </p:sp>
      <p:sp>
        <p:nvSpPr>
          <p:cNvPr id="5" name="4 Rectángulo"/>
          <p:cNvSpPr/>
          <p:nvPr/>
        </p:nvSpPr>
        <p:spPr>
          <a:xfrm>
            <a:off x="5436096" y="1772816"/>
            <a:ext cx="37454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Por dos años luchó con el rigor de su padre; e ingresó el 21 de abril de 1830 en el Noviciado de las Hijas de la Caridad, en París.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191002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n para sacerdotes catol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60"/>
            <a:ext cx="9144000" cy="70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-12902" y="-33362"/>
            <a:ext cx="35767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C" sz="2800" b="1" i="1" dirty="0" smtClean="0">
              <a:ln w="1905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Std Black" panose="0208090304030B020404" pitchFamily="18" charset="0"/>
            </a:endParaRPr>
          </a:p>
          <a:p>
            <a:pPr algn="ctr"/>
            <a:r>
              <a:rPr lang="es-EC" sz="2800" b="1" i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Std Black" panose="0208090304030B020404" pitchFamily="18" charset="0"/>
              </a:rPr>
              <a:t>El párroco de </a:t>
            </a:r>
            <a:r>
              <a:rPr lang="es-EC" sz="2800" b="1" i="1" dirty="0" err="1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Std Black" panose="0208090304030B020404" pitchFamily="18" charset="0"/>
              </a:rPr>
              <a:t>Chatillón</a:t>
            </a:r>
            <a:r>
              <a:rPr lang="es-EC" sz="2800" b="1" i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Std Black" panose="0208090304030B020404" pitchFamily="18" charset="0"/>
              </a:rPr>
              <a:t> le descifró el sueño de este modo: "No abrigues la menor duda; ese anciano sacerdote, es San Vicente de Paúl, quien te quiere para Hija de la Caridad". </a:t>
            </a:r>
            <a:endParaRPr lang="es-EC" sz="2800" b="1" i="1" dirty="0">
              <a:ln w="1905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Std Black" panose="02080903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8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santa catalina labo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-14958" y="86188"/>
            <a:ext cx="8979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i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SOR CATALINA, HIJA DE LA CARIDAD</a:t>
            </a:r>
            <a:endParaRPr lang="es-EC" sz="2400" dirty="0"/>
          </a:p>
        </p:txBody>
      </p:sp>
      <p:sp>
        <p:nvSpPr>
          <p:cNvPr id="4" name="3 Rectángulo"/>
          <p:cNvSpPr/>
          <p:nvPr/>
        </p:nvSpPr>
        <p:spPr>
          <a:xfrm>
            <a:off x="1" y="2828836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8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En el Noviciado comenzó a gozar favores extraordinarios del Cielo. Se le ponía el Señor a ojos vistas en el Sacramento del Amor. </a:t>
            </a:r>
            <a:endParaRPr lang="es-EC" sz="2800" b="1" dirty="0">
              <a:ln w="1905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4653136"/>
            <a:ext cx="91439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Recibió de San Vicente certeras enseñanzas y seguridades muy completas para sus dos Comunidades, las Hijas de la Caridad y los Padres Lazaristas.</a:t>
            </a:r>
            <a:endParaRPr lang="es-EC" sz="3200" b="1" dirty="0">
              <a:ln w="1905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sultado de imagen para fondos para power point del ave ma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3" y="0"/>
            <a:ext cx="929006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55776" y="68431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="1" i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APARICIONES</a:t>
            </a:r>
            <a:r>
              <a:rPr lang="es-EC" sz="36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/>
            </a:r>
            <a:br>
              <a:rPr lang="es-EC" sz="36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</a:br>
            <a:endParaRPr lang="es-EC" sz="3600" dirty="0"/>
          </a:p>
        </p:txBody>
      </p:sp>
      <p:sp>
        <p:nvSpPr>
          <p:cNvPr id="3" name="2 Rectángulo"/>
          <p:cNvSpPr/>
          <p:nvPr/>
        </p:nvSpPr>
        <p:spPr>
          <a:xfrm>
            <a:off x="75890" y="5229200"/>
            <a:ext cx="91079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 smtClean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latin typeface="Cooper Black" panose="0208090404030B020404" pitchFamily="18" charset="0"/>
              </a:rPr>
              <a:t>La noche del 18 de julio de 1830, fue la escogida por la Virgen Santísima para entregar sus cartas credenciales a la humilde Hermana, Catalina.</a:t>
            </a:r>
            <a:endParaRPr lang="es-ES" sz="2800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latin typeface="Cooper Black" panose="0208090404030B020404" pitchFamily="18" charset="0"/>
            </a:endParaRPr>
          </a:p>
        </p:txBody>
      </p:sp>
      <p:pic>
        <p:nvPicPr>
          <p:cNvPr id="8196" name="Picture 4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362" y="668595"/>
            <a:ext cx="2664296" cy="383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627784" y="4509120"/>
            <a:ext cx="3805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Primera Aparición: </a:t>
            </a:r>
            <a:endParaRPr lang="es-EC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n para catalina laboure primera apari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208085" cy="510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36512" y="4577060"/>
            <a:ext cx="9180512" cy="23083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2400" dirty="0" smtClean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Sor Catalina describe: Serían no más que las 11:30 de la noche cuando oí que me llamaban: "Sor Labouré, Sor Labouré". Desperté; miré del lado por donde la voz venía. Corrí la cortina; y vi a un niño, como de cinco años que vestía de blanco; y me dijo: "Ven a la Capilla, que allí te espera la Virgen". </a:t>
            </a:r>
            <a:endParaRPr lang="es-EC" sz="2400" dirty="0">
              <a:ln w="19050">
                <a:solidFill>
                  <a:srgbClr val="00B0F0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1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santa catalina labou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4" r="6280"/>
          <a:stretch/>
        </p:blipFill>
        <p:spPr bwMode="auto">
          <a:xfrm>
            <a:off x="0" y="0"/>
            <a:ext cx="9172161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-57639" y="5534561"/>
            <a:ext cx="912992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Y allí, mano a mano, como de Madre a hija, "Quiero, hija mía, me dijo, nombrarte por mi  embajadora. Sufrirás no poco; más vencerás, pensando ser todo para la gloria de Dios. Con sencillez y confianza, di cuanto entiendas y veas".</a:t>
            </a:r>
            <a:endParaRPr lang="es-EC" sz="2000" b="1" dirty="0">
              <a:ln w="19050">
                <a:solidFill>
                  <a:srgbClr val="00B0F0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7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1008</Words>
  <Application>Microsoft Office PowerPoint</Application>
  <PresentationFormat>Presentación en pantalla (4:3)</PresentationFormat>
  <Paragraphs>52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Cooper Black</vt:lpstr>
      <vt:lpstr>Cooper Std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HP</cp:lastModifiedBy>
  <cp:revision>17</cp:revision>
  <dcterms:created xsi:type="dcterms:W3CDTF">2016-12-01T21:09:05Z</dcterms:created>
  <dcterms:modified xsi:type="dcterms:W3CDTF">2021-09-14T00:38:32Z</dcterms:modified>
</cp:coreProperties>
</file>