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5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7" r:id="rId23"/>
    <p:sldId id="278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2F4-9098-4C54-9B73-6772B3688F9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E6AE-2DC5-4AEE-A536-8B5052D49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916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E6AE-2DC5-4AEE-A536-8B5052D49623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186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E6AE-2DC5-4AEE-A536-8B5052D49623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944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35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248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53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41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6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14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58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42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0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87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A2A5-7030-4822-9091-5EE8B5859E28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A705-0E36-4831-B656-2977CAA254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13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dalla milagrosa para presentacion de 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51520" y="224169"/>
            <a:ext cx="8892480" cy="1369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EJE III</a:t>
            </a:r>
          </a:p>
          <a:p>
            <a:r>
              <a:rPr lang="es-CO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FORMACIÓN </a:t>
            </a:r>
            <a:r>
              <a:rPr lang="es-CO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Vicentina</a:t>
            </a:r>
            <a:endParaRPr lang="es-EC" sz="4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32040" y="3148068"/>
            <a:ext cx="3918812" cy="7076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es-CO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TEMA 4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589240"/>
            <a:ext cx="9324528" cy="13094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it-IT" sz="36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LA MEDALLA MILAGROSA, PATRONA DE LA FAMILIA VICENTINA</a:t>
            </a:r>
            <a:endParaRPr lang="es-CO" sz="3600" b="1" cap="all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053"/>
            <a:ext cx="5353055" cy="68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53054" y="1052736"/>
            <a:ext cx="3790946" cy="5847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Fue en la Capilla de las Hijas de la Caridad, a las 17h30 del 27 de noviembre de 1830, mientras hacía meditación, juntamente con sus hermanas de la Comunidad.</a:t>
            </a:r>
            <a:endParaRPr lang="es-EC" sz="3400" dirty="0"/>
          </a:p>
        </p:txBody>
      </p:sp>
      <p:sp>
        <p:nvSpPr>
          <p:cNvPr id="3" name="2 Rectángulo"/>
          <p:cNvSpPr/>
          <p:nvPr/>
        </p:nvSpPr>
        <p:spPr>
          <a:xfrm>
            <a:off x="3635896" y="116632"/>
            <a:ext cx="491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Segunda Aparición: </a:t>
            </a:r>
          </a:p>
        </p:txBody>
      </p:sp>
    </p:spTree>
    <p:extLst>
      <p:ext uri="{BB962C8B-B14F-4D97-AF65-F5344CB8AC3E}">
        <p14:creationId xmlns:p14="http://schemas.microsoft.com/office/powerpoint/2010/main" val="38942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para catalina laboure primera apari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788023" cy="68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32040" y="620688"/>
            <a:ext cx="4211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EC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Sor Catalina cuenta esta aparición: “En medio de un gran silencio, me pareció oír como el roce de un vestido de seda. Miré hacia el altar y vi a la Santísima Virgen, estaba parada y apoyaba sus pies sobre una esfera y aplastaba con los pies la cabeza de una serpiente”.</a:t>
            </a:r>
            <a:endParaRPr lang="es-EC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67945" y="-27384"/>
            <a:ext cx="5086763" cy="698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María triunfa sobre las fuerzas del mal.  Aparecía vestida de blanco aurora y resplandeciente. Un velo blanco descendía desde la cabeza a los pies.  En sus manos sostenía una esfera, coronada con una pequeña cruz. </a:t>
            </a:r>
          </a:p>
          <a:p>
            <a:pPr algn="ctr"/>
            <a:endParaRPr lang="es-EC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s-EC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s-EC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11960" y="5869721"/>
            <a:ext cx="4933949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Catalina oyó: “Este globo representa al mundo entero y a cada persona en particular”. </a:t>
            </a:r>
            <a:endParaRPr lang="es-EC" sz="2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8434" name="Picture 2" descr="Resultado de imagen para haz acuñar un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116"/>
            <a:ext cx="4128123" cy="69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8" y="15584"/>
            <a:ext cx="4397014" cy="68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En los dedos de la mano vi unos anillos revestidos de piedras preciosas, que despedían destellos de luz. Ella bajó sus ojos y quedó mirándome.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642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Oí su voz que me decía: “Los rayos de luz, simbolizan las gracias que derramo sobre las personas que me las piden con confianza”. </a:t>
            </a:r>
            <a:endParaRPr lang="es-EC" sz="2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9411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Vi escritas estas palabras con letras de oro: “¡oh María sin pecado concebida, ruega por nosotros que recurrimos a vos!”.</a:t>
            </a:r>
          </a:p>
        </p:txBody>
      </p:sp>
    </p:spTree>
    <p:extLst>
      <p:ext uri="{BB962C8B-B14F-4D97-AF65-F5344CB8AC3E}">
        <p14:creationId xmlns:p14="http://schemas.microsoft.com/office/powerpoint/2010/main" val="851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haz acuñar un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61"/>
            <a:ext cx="5220072" cy="68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20071" y="-27384"/>
            <a:ext cx="3935363" cy="6986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C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Tercera aparición: </a:t>
            </a:r>
          </a:p>
          <a:p>
            <a:pPr algn="ctr"/>
            <a:endParaRPr lang="es-EC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Una tarde de diciembre de 1830, durante la oración en la capilla a las 17h30 Catalina escuchó el suave roce de un vestido de seda. La Santísima Virgen se presentó en el altar. Ella le dijo: “Ya no me veras más”. Fue la última aparición.</a:t>
            </a:r>
            <a:endParaRPr lang="es-EC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86"/>
            <a:ext cx="4355976" cy="67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48027" y="225402"/>
            <a:ext cx="467102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2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DIFUSIÓN PRODIGIOSA</a:t>
            </a:r>
            <a:endParaRPr lang="es-EC" sz="2800" dirty="0"/>
          </a:p>
        </p:txBody>
      </p:sp>
      <p:sp>
        <p:nvSpPr>
          <p:cNvPr id="3" name="2 Rectángulo"/>
          <p:cNvSpPr/>
          <p:nvPr/>
        </p:nvSpPr>
        <p:spPr>
          <a:xfrm>
            <a:off x="4598544" y="893217"/>
            <a:ext cx="4545456" cy="600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s-EC" sz="24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Catalina confió todo al Padre </a:t>
            </a:r>
            <a:r>
              <a:rPr lang="es-EC" sz="2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Aladel</a:t>
            </a:r>
            <a:r>
              <a:rPr lang="es-EC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, su confesor y guía espiritual. Y pasó el resto de su vida, 46 años más, al servicio humilde y silencioso de los pobres: ancianos del hospicio, miserables de barrios, heridos de las revoluciones y por las guerras.</a:t>
            </a:r>
          </a:p>
          <a:p>
            <a:endParaRPr lang="es-EC" sz="2400" dirty="0" smtClean="0">
              <a:solidFill>
                <a:schemeClr val="bg1"/>
              </a:solidFill>
            </a:endParaRPr>
          </a:p>
          <a:p>
            <a:pPr algn="ctr"/>
            <a:r>
              <a:rPr lang="es-EC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Acuñada, por fin, la Medalla en 1832, se extendió por el mundo entero. </a:t>
            </a:r>
          </a:p>
          <a:p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anverso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96"/>
            <a:ext cx="9218395" cy="69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4089" y="2852936"/>
            <a:ext cx="37527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“Propaguen la Medalla”, es la consigna de Santa Catalina mientras vivió. Papas y reyes; grandes y </a:t>
            </a:r>
            <a:r>
              <a:rPr lang="es-EC" sz="2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pequeñ</a:t>
            </a:r>
            <a:r>
              <a:rPr lang="es-EC" sz="2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  los de todas las edades, la proclaman desde entonces La Medalla Milagrosa. </a:t>
            </a:r>
            <a:endParaRPr lang="es-EC" sz="2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esultado de imagen para propagacion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" y="0"/>
            <a:ext cx="9169516" cy="68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3968" y="188640"/>
            <a:ext cx="48007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En junio de 1832 empieza la distribución de las primeras Medallas en París, autorizado por el Arzobispo de París Monseñor De </a:t>
            </a:r>
            <a:r>
              <a:rPr lang="es-EC" sz="2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Quelen</a:t>
            </a:r>
            <a:r>
              <a:rPr lang="es-EC" sz="2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. </a:t>
            </a:r>
          </a:p>
          <a:p>
            <a:pPr algn="ctr"/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-65118" y="5570417"/>
            <a:ext cx="916951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La Medalla Milagrosa llamada el “Evangelio de María”, contiene los dogmas de fe:</a:t>
            </a:r>
          </a:p>
          <a:p>
            <a:pPr algn="ctr"/>
            <a:r>
              <a:rPr lang="es-EC" sz="2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* </a:t>
            </a:r>
            <a:r>
              <a:rPr lang="es-EC" sz="2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La Inmaculada Concepción         * La Virginidad Perpetua</a:t>
            </a:r>
          </a:p>
          <a:p>
            <a:pPr algn="ctr"/>
            <a:r>
              <a:rPr lang="es-EC" sz="2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* La Maternidad Divina               * La Asunción Gloriosa</a:t>
            </a:r>
            <a:endParaRPr lang="es-EC" sz="2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098"/>
            <a:ext cx="9191573" cy="69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medalla milagrosa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Resultado de imagen para medalla milagrosa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Resultado de imagen para medalla milagrosa wallpap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283166" y="118373"/>
            <a:ext cx="4372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EL MENSAJE DE LA MEDALLA </a:t>
            </a:r>
            <a:r>
              <a:rPr lang="es-ES_tradnl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MILAGROSA</a:t>
            </a:r>
            <a:endParaRPr lang="es-EC" sz="3200" dirty="0"/>
          </a:p>
        </p:txBody>
      </p:sp>
      <p:sp>
        <p:nvSpPr>
          <p:cNvPr id="7" name="6 Rectángulo"/>
          <p:cNvSpPr/>
          <p:nvPr/>
        </p:nvSpPr>
        <p:spPr>
          <a:xfrm>
            <a:off x="48194" y="3785341"/>
            <a:ext cx="5603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El mensaje de estas apariciones ocurridas el 18 de julio y el 27 de noviembre de 1830, fue presentar al mundo una Medalla en que la Virgen aparece como Inmaculada, Reina, Corredentora y Medianera de las Gracias.</a:t>
            </a:r>
            <a:endParaRPr lang="es-EC" sz="2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fondos para power point del ave mari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" y="-27384"/>
            <a:ext cx="9141583" cy="6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5614" y="-27384"/>
            <a:ext cx="9128386" cy="10116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HISTORIA, APARICIONES Y EXPLICACIÓN</a:t>
            </a:r>
          </a:p>
          <a:p>
            <a:r>
              <a:rPr lang="es-ES_tradnl" sz="28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 TEOLÓGICA  DE LA MEDALLA MILAGROSA</a:t>
            </a:r>
            <a:endParaRPr lang="es-EC" sz="280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14" y="2538419"/>
            <a:ext cx="3836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La historia nace en Francia en la Capilla del Convento de las Hijas de la Caridad, en 1830.</a:t>
            </a:r>
            <a:endParaRPr lang="es-EC" sz="36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4048" y="2352493"/>
            <a:ext cx="3849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Catalina Labouré fue elegida por la Virgen María para que difundiera La Medalla Milagrosa.</a:t>
            </a:r>
            <a:endParaRPr lang="es-EC" sz="36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7375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23728" y="116632"/>
            <a:ext cx="5336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ANVERSO DE LA MEDALLA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-29750" y="5642282"/>
            <a:ext cx="91737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Muestra a María Inmaculada, Madre de la humanidad. María, mensajera de la ternura de Dios, se muestra en pie. Viene hacia nosotros con las manos abiertas y en actitud de acogida.</a:t>
            </a:r>
            <a:endParaRPr lang="es-EC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nverso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everso de la medall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gracias por su atencion para power 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-182296"/>
            <a:ext cx="9148564" cy="81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edalla milagrosa para presentacion de 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73"/>
            <a:ext cx="9166732" cy="691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0" y="3196322"/>
            <a:ext cx="9031260" cy="37104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s-EC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oper Std Black" panose="0208090304030B020404" pitchFamily="18" charset="0"/>
              </a:rPr>
              <a:t>Nació el 02 de mayo de 1806, su vida fue austera y sencilla. Gozó de tierna devoción a María. A los 9 años perdió a su madre. Fue cuando una criada de la granja la sorprendió encaramada sobre una mesa, y abrazando con todo el poder de sus débiles brazos, a una imagen de la Virgen.</a:t>
            </a:r>
            <a:endParaRPr lang="es-EC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latin typeface="Cooper Std Black" panose="0208090304030B0204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0170" y="260648"/>
            <a:ext cx="897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PRIMEROS DÍAS DE SOR CATALINA LABOURÉ</a:t>
            </a:r>
            <a:r>
              <a:rPr lang="es-EC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1225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9006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065" y="332655"/>
            <a:ext cx="8835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Por un sueño descubrió su particular vocación. En él,  se le apareció un sacerdote que le habló en estos términos: </a:t>
            </a:r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7622" b="4873"/>
          <a:stretch/>
        </p:blipFill>
        <p:spPr bwMode="auto">
          <a:xfrm>
            <a:off x="3515051" y="3958634"/>
            <a:ext cx="2539620" cy="2998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1911441"/>
            <a:ext cx="3604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"Ahora huyes de mí, hija mía;  un día vendrá, cuando tengas a gran contento, ser mía. Sus designios tiene Dios sobre ti. No lo olvides". </a:t>
            </a:r>
          </a:p>
          <a:p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5436096" y="1772816"/>
            <a:ext cx="3745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Por dos años luchó con el rigor de su padre; e ingresó el 21 de abril de 1830 en el Noviciado de las Hijas de la Caridad, en París.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9100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sacerdotes catol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60"/>
            <a:ext cx="9144000" cy="7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2902" y="-33362"/>
            <a:ext cx="3576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800" b="1" i="1" dirty="0" smtClean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Std Black" panose="0208090304030B020404" pitchFamily="18" charset="0"/>
            </a:endParaRPr>
          </a:p>
          <a:p>
            <a:pPr algn="ctr"/>
            <a:r>
              <a:rPr lang="es-EC" sz="2800" b="1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Std Black" panose="0208090304030B020404" pitchFamily="18" charset="0"/>
              </a:rPr>
              <a:t>El párroco de </a:t>
            </a:r>
            <a:r>
              <a:rPr lang="es-EC" sz="2800" b="1" i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Std Black" panose="0208090304030B020404" pitchFamily="18" charset="0"/>
              </a:rPr>
              <a:t>Chatillón</a:t>
            </a:r>
            <a:r>
              <a:rPr lang="es-EC" sz="2800" b="1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Std Black" panose="0208090304030B020404" pitchFamily="18" charset="0"/>
              </a:rPr>
              <a:t> le descifró el sueño de este modo: "No abrigues la menor duda; ese anciano sacerdote, es San Vicente de Paúl, quien te quiere para Hija de la Caridad". </a:t>
            </a:r>
            <a:endParaRPr lang="es-EC" sz="2800" b="1" i="1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anta catalina labo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4958" y="86188"/>
            <a:ext cx="8979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SOR CATALINA, HIJA DE LA CARIDAD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1" y="2828836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En el Noviciado comenzó a gozar favores extraordinarios del Cielo. Se le ponía el Señor a ojos vistas en el Sacramento del Amor. </a:t>
            </a:r>
            <a:endParaRPr lang="es-EC" sz="28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653136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Recibió de San Vicente certeras enseñanzas y seguridades muy completas para sus dos Comunidades, las Hijas de la Caridad y los Padres Lazaristas.</a:t>
            </a:r>
            <a:endParaRPr lang="es-EC" sz="32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fondos para power point del a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3" y="0"/>
            <a:ext cx="929006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6843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APARICIONES</a:t>
            </a:r>
            <a:r>
              <a:rPr lang="es-EC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es-EC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es-EC" sz="3600" dirty="0"/>
          </a:p>
        </p:txBody>
      </p:sp>
      <p:sp>
        <p:nvSpPr>
          <p:cNvPr id="3" name="2 Rectángulo"/>
          <p:cNvSpPr/>
          <p:nvPr/>
        </p:nvSpPr>
        <p:spPr>
          <a:xfrm>
            <a:off x="75890" y="5229200"/>
            <a:ext cx="91079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latin typeface="Cooper Black" panose="0208090404030B020404" pitchFamily="18" charset="0"/>
              </a:rPr>
              <a:t>La noche del 18 de julio de 1830, fue la escogida por la Virgen Santísima para entregar sus cartas credenciales a la humilde Hermana, Catalina.</a:t>
            </a:r>
            <a:endParaRPr lang="es-ES" sz="2800" dirty="0">
              <a:ln w="19050">
                <a:solidFill>
                  <a:schemeClr val="tx2">
                    <a:lumMod val="50000"/>
                  </a:schemeClr>
                </a:solidFill>
                <a:prstDash val="solid"/>
              </a:ln>
              <a:latin typeface="Cooper Black" panose="0208090404030B020404" pitchFamily="18" charset="0"/>
            </a:endParaRPr>
          </a:p>
        </p:txBody>
      </p:sp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2" y="668595"/>
            <a:ext cx="2664296" cy="38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4509120"/>
            <a:ext cx="380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Primera Aparición: </a:t>
            </a:r>
            <a:endParaRPr lang="es-EC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atalina laboure primera apari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08085" cy="51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36512" y="4577060"/>
            <a:ext cx="9180512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Sor Catalina describe: Serían no más que las 11:30 de la noche cuando oí que me llamaban: "Sor Labouré, Sor Labouré". Desperté; miré del lado por donde la voz venía. Corrí la cortina; y vi a un niño, como de cinco años que vestía de blanco; y me dijo: "Ven a la Capilla, que allí te espera la Virgen". </a:t>
            </a:r>
            <a:endParaRPr lang="es-EC" sz="2400" dirty="0">
              <a:ln w="19050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anta catalina labo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6280"/>
          <a:stretch/>
        </p:blipFill>
        <p:spPr bwMode="auto">
          <a:xfrm>
            <a:off x="0" y="0"/>
            <a:ext cx="917216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57639" y="5534561"/>
            <a:ext cx="912992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Y allí, mano a mano, como de Madre a hija, "Quiero, hija mía, me dijo, nombrarte por mi  embajadora. Sufrirás no poco; más vencerás, pensando ser todo para la gloria de Dios. Con sencillez y confianza, di cuanto entiendas y veas".</a:t>
            </a:r>
            <a:endParaRPr lang="es-EC" sz="2000" b="1" dirty="0">
              <a:ln w="19050">
                <a:solidFill>
                  <a:srgbClr val="00B0F0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1008</Words>
  <Application>Microsoft Office PowerPoint</Application>
  <PresentationFormat>Presentación en pantalla (4:3)</PresentationFormat>
  <Paragraphs>52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Cooper Black</vt:lpstr>
      <vt:lpstr>Cooper Std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HP</cp:lastModifiedBy>
  <cp:revision>17</cp:revision>
  <dcterms:created xsi:type="dcterms:W3CDTF">2016-12-01T21:09:05Z</dcterms:created>
  <dcterms:modified xsi:type="dcterms:W3CDTF">2021-09-14T00:38:32Z</dcterms:modified>
</cp:coreProperties>
</file>