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595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8385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25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042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251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90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4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83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2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0083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567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5794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42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042987" y="615950"/>
            <a:ext cx="7345362" cy="18827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"/>
              </a:rPr>
              <a:t>EJE II</a:t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>FORMACIÓN HUMANA</a:t>
            </a:r>
          </a:p>
        </p:txBody>
      </p:sp>
      <p:sp>
        <p:nvSpPr>
          <p:cNvPr id="85" name="Google Shape;85;p13"/>
          <p:cNvSpPr/>
          <p:nvPr/>
        </p:nvSpPr>
        <p:spPr>
          <a:xfrm>
            <a:off x="500062" y="3786187"/>
            <a:ext cx="8431212" cy="22367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"/>
              </a:rPr>
              <a:t>TEMA 7</a:t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/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/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>CICLO VITAL DEL SER HUMANO </a:t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/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>Y LOS PROCESOS SOCIALES </a:t>
            </a: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2767012"/>
            <a:ext cx="2249487" cy="2043112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975" y="4393298"/>
            <a:ext cx="7888300" cy="21027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1965278" y="450786"/>
            <a:ext cx="5718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smtClean="0">
                <a:solidFill>
                  <a:schemeClr val="accent2"/>
                </a:solidFill>
              </a:rPr>
              <a:t>EJE II</a:t>
            </a:r>
            <a:endParaRPr lang="es-MX" sz="6000" dirty="0" smtClean="0">
              <a:solidFill>
                <a:schemeClr val="accent2"/>
              </a:solidFill>
            </a:endParaRPr>
          </a:p>
          <a:p>
            <a:pPr algn="ctr"/>
            <a:r>
              <a:rPr lang="es-MX" sz="6000" dirty="0" smtClean="0">
                <a:solidFill>
                  <a:schemeClr val="accent2"/>
                </a:solidFill>
              </a:rPr>
              <a:t>FORMACIÓN HUMANA</a:t>
            </a:r>
            <a:endParaRPr lang="es-EC" sz="6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179387" y="836612"/>
            <a:ext cx="8866187" cy="54848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CUESTIONARIO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1. Indique las etapas del Ciclo Vital del ser humano.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¿Porqué considera que es importante respetar la vida desde la concepción?­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/>
        </p:nvSpPr>
        <p:spPr>
          <a:xfrm>
            <a:off x="179387" y="188912"/>
            <a:ext cx="8866187" cy="6370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Relate alguna situación donde la familia esté en crisis, y exponga  qué puede hacer su Rama para que la familia logre restablecer su armonía.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¿Considera usted qué las crisis en la familia son necesarias?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SÍ____   NO____ ¿Por qué? 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323850" y="4437062"/>
            <a:ext cx="8640762" cy="2062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Ciclo vital es el tiempo que trascurre desde la concepción hasta la muerte, donde hay estadios de desarrollo con su símbolo y rituales correspondientes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9637" y="1989137"/>
            <a:ext cx="2389187" cy="204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5"/>
          <a:stretch/>
        </p:blipFill>
        <p:spPr>
          <a:xfrm>
            <a:off x="755650" y="204787"/>
            <a:ext cx="7920037" cy="137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395287" y="476250"/>
            <a:ext cx="4754562" cy="6094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Primeras etapas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prenatal.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Crecimiento, desarrollo y maduración del embrión y del feto.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 de gestación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Evaluación del desarrollo intrauterino. Parto, el recién nacido. Peso al nacer. Lazo materno-filial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0212" y="476250"/>
            <a:ext cx="3359150" cy="29559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1037" y="4221162"/>
            <a:ext cx="2857500" cy="216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323850" y="404812"/>
            <a:ext cx="5183187" cy="6049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Neonatos y lactantes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Neonatos son los recién nacidos hasta los 28 días de vida.  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Crisis: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rompimiento del vínculo del niño con su madre al cortar  el cordón umbilical. Se presenta entonces una crisis que es suplida por la madre a través del amor y el alimento (amamantar).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Infancia y niñez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Caracterizada  por: el crecimiento y desarrollo durante la infancia, 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peso y la estatura de niños en la infancia se incrementan notoriamente.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incorporación del lenguaje y su desarrollo son dos acontecimientos importantes  en el desarrollo intelectual de los niños.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Ingreso a la escuela.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Se presenta crisis en la familia por todo aquello que conlleva: la salida del niño de su hogar y las nuevas responsabilidades.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4850" y="420687"/>
            <a:ext cx="2882900" cy="1584325"/>
          </a:xfrm>
          <a:prstGeom prst="hear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862" y="2997200"/>
            <a:ext cx="2828925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/>
        </p:nvSpPr>
        <p:spPr>
          <a:xfrm>
            <a:off x="2051050" y="1628775"/>
            <a:ext cx="5184775" cy="3786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Adolescencia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Uno de los principales cambios de la adolescencia es que las diferencias entre hombres y mujeres se acentúan.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pubertad corresponde al periodo en que las características físicas se hacen más evidentes y los órganos sexuales maduran. Es provocada por el incremento de la actividad de algunas hormonas.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En esta etapa el adolescente vive varias crisis, entre ellas, la de su propia identidad, el sentirse mayor pero no poder acceder a actividades de adultos, que por ley están prohibidas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87" y="279400"/>
            <a:ext cx="1584325" cy="241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3662" y="188912"/>
            <a:ext cx="2524125" cy="1298575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7075" y="5218112"/>
            <a:ext cx="1981200" cy="16700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162" y="3141662"/>
            <a:ext cx="1751012" cy="3424237"/>
          </a:xfrm>
          <a:prstGeom prst="rect">
            <a:avLst/>
          </a:prstGeom>
          <a:noFill/>
          <a:ln w="38100" cap="flat" cmpd="sng">
            <a:solidFill>
              <a:srgbClr val="0D0D0D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250825" y="227012"/>
            <a:ext cx="6049962" cy="6370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ADULTA REPRODUCTORA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Determinantes biológicos: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menarquia, primer periodo menstrual, indicando inicio de la capacidad reproductiva: ciclos menstruales, fertilidad, lactancia y menopausia.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Determinantes sociales de la reproducción,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comportamientos reproductores ligados a sistemas de valores: participación en reproducción, elección de pareja, control de fertilidad.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Cambios que se producen cuando llegan los hijos al hogar, trastorno en la vida cotidiana.</a:t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1590675"/>
            <a:ext cx="2689225" cy="45847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rgbClr val="F8861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/>
        </p:nvSpPr>
        <p:spPr>
          <a:xfrm>
            <a:off x="3276600" y="147637"/>
            <a:ext cx="5832475" cy="66659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Adultez y Vejez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Aproximadamente va, desde los 18 a los 60 o 65 años, caracterizada por una gran estabilidad a nivel corporal y un paulatino envejecimiento.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menopausia corresponde a la finalización de la etapa fértil de la mujer, marcada por el fin definitivo de los ciclos menstruales.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vejez se caracteriza, principalmente, por la pérdida de algunas habilidades y el deterioro orgánico.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caracterizada por el nido vacío, ya que los hijos e hijas salieron del hogar, es un reencuentro consigo mismo y con la pareja. y/o cuando no haya tenido hijos puede presentar soledad.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476250"/>
            <a:ext cx="2609850" cy="2232025"/>
          </a:xfrm>
          <a:prstGeom prst="rect">
            <a:avLst/>
          </a:prstGeom>
          <a:noFill/>
          <a:ln w="38100" cap="flat" cmpd="sng">
            <a:solidFill>
              <a:srgbClr val="4597A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875" y="3395662"/>
            <a:ext cx="2724150" cy="2925762"/>
          </a:xfrm>
          <a:prstGeom prst="flowChartOffpageConnector">
            <a:avLst/>
          </a:prstGeom>
          <a:noFill/>
          <a:ln w="57150" cap="flat" cmpd="sng">
            <a:solidFill>
              <a:srgbClr val="F9441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/>
        </p:nvSpPr>
        <p:spPr>
          <a:xfrm>
            <a:off x="71437" y="296862"/>
            <a:ext cx="9037637" cy="3563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¿POR QUÉ LAS CRISIS?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En las diferentes etapas del desarrollo familiar, la familia enfrenta momentos críticos del ciclo evolutivo,  lo que implican cambios  individuales y familiares lo que origina dificultades o crisis. 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querer conciliar ambos funcionamientos produce en ocasiones fluctuaciones, inestabilidades, transformaciones, expresados  en ciertos niveles de desorganización de la familia, dando origen a crisis evolutiva. 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4076700"/>
            <a:ext cx="3960812" cy="2520950"/>
          </a:xfrm>
          <a:prstGeom prst="rect">
            <a:avLst/>
          </a:prstGeom>
          <a:noFill/>
          <a:ln w="38100" cap="flat" cmpd="sng">
            <a:solidFill>
              <a:srgbClr val="7575D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/>
        </p:nvSpPr>
        <p:spPr>
          <a:xfrm>
            <a:off x="77787" y="3141662"/>
            <a:ext cx="9036050" cy="3563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SOCIALIZACIÓN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Proceso de aceptación de las pautas de comportamiento social y de adaptarse a ellas.  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socialización según los sociólogos es  el proceso mediante el cual se inculca la cultura a los miembros de la sociedad, transmitida de generación en generación, los individuos aprenden conocimientos específicos, desarrollan sus potencialidades y habilidades necesarias para la participación adecuada en la vida social y se adaptan a sus formas.</a:t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8900" y="463550"/>
            <a:ext cx="2706687" cy="1895475"/>
          </a:xfrm>
          <a:prstGeom prst="cloud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187" y="427037"/>
            <a:ext cx="2547937" cy="1925637"/>
          </a:xfrm>
          <a:prstGeom prst="teardrop">
            <a:avLst>
              <a:gd name="adj" fmla="val 100000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432</Words>
  <Application>Microsoft Office PowerPoint</Application>
  <PresentationFormat>Presentación en pantalla (4:3)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Arial</vt:lpstr>
      <vt:lpstr>Struttura predefinita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4</cp:revision>
  <dcterms:modified xsi:type="dcterms:W3CDTF">2021-09-20T03:47:39Z</dcterms:modified>
</cp:coreProperties>
</file>