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16" autoAdjust="0"/>
  </p:normalViewPr>
  <p:slideViewPr>
    <p:cSldViewPr snapToGrid="0">
      <p:cViewPr varScale="1">
        <p:scale>
          <a:sx n="42" d="100"/>
          <a:sy n="42" d="100"/>
        </p:scale>
        <p:origin x="9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002D3-9CD0-4791-9C7A-F3D06B1D2097}" type="doc">
      <dgm:prSet loTypeId="urn:microsoft.com/office/officeart/2005/8/layout/pList2" loCatId="list" qsTypeId="urn:microsoft.com/office/officeart/2005/8/quickstyle/simple3" qsCatId="simple" csTypeId="urn:microsoft.com/office/officeart/2005/8/colors/colorful1" csCatId="colorful" phldr="1"/>
      <dgm:spPr/>
    </dgm:pt>
    <dgm:pt modelId="{A3F38D0B-5306-43F1-BFB3-F6083BA7661C}">
      <dgm:prSet phldrT="[Texto]"/>
      <dgm:spPr/>
      <dgm:t>
        <a:bodyPr/>
        <a:lstStyle/>
        <a:p>
          <a:r>
            <a:rPr lang="es-ES" b="1" dirty="0" smtClean="0"/>
            <a:t>SABIDURÍA</a:t>
          </a:r>
        </a:p>
        <a:p>
          <a:r>
            <a:rPr lang="es-ES" dirty="0" smtClean="0"/>
            <a:t>Gusto para lo espiritual, capacidad de juzgar según la medida de Dios.</a:t>
          </a:r>
          <a:endParaRPr lang="es-EC" dirty="0"/>
        </a:p>
      </dgm:t>
    </dgm:pt>
    <dgm:pt modelId="{4D2A1FDB-5338-4051-8491-F9C393E05A93}" type="parTrans" cxnId="{9DC4BAC7-C7F0-4112-A1B0-6F8005711DF5}">
      <dgm:prSet/>
      <dgm:spPr/>
      <dgm:t>
        <a:bodyPr/>
        <a:lstStyle/>
        <a:p>
          <a:endParaRPr lang="es-EC"/>
        </a:p>
      </dgm:t>
    </dgm:pt>
    <dgm:pt modelId="{6C4FA0DE-C666-4805-8D82-BBD11059CB0F}" type="sibTrans" cxnId="{9DC4BAC7-C7F0-4112-A1B0-6F8005711DF5}">
      <dgm:prSet/>
      <dgm:spPr/>
      <dgm:t>
        <a:bodyPr/>
        <a:lstStyle/>
        <a:p>
          <a:endParaRPr lang="es-EC"/>
        </a:p>
      </dgm:t>
    </dgm:pt>
    <dgm:pt modelId="{64400985-14AD-4BA2-B388-C21E922F36F6}">
      <dgm:prSet phldrT="[Texto]"/>
      <dgm:spPr/>
      <dgm:t>
        <a:bodyPr/>
        <a:lstStyle/>
        <a:p>
          <a:r>
            <a:rPr lang="es-ES" b="1" dirty="0" smtClean="0"/>
            <a:t>INTELIGENCIA</a:t>
          </a:r>
        </a:p>
        <a:p>
          <a:r>
            <a:rPr lang="es-ES" dirty="0" smtClean="0"/>
            <a:t>Gracia del Espíritu Santo para comprender la Palabra de Dios </a:t>
          </a:r>
          <a:endParaRPr lang="es-EC" dirty="0"/>
        </a:p>
      </dgm:t>
    </dgm:pt>
    <dgm:pt modelId="{E0B19E4E-E0A7-408C-86FD-1D6E861896A5}" type="parTrans" cxnId="{1A535B44-3CE8-4EFB-98BB-2A739C9BF777}">
      <dgm:prSet/>
      <dgm:spPr/>
      <dgm:t>
        <a:bodyPr/>
        <a:lstStyle/>
        <a:p>
          <a:endParaRPr lang="es-EC"/>
        </a:p>
      </dgm:t>
    </dgm:pt>
    <dgm:pt modelId="{773BE54B-5233-4B90-9F36-177F6B232ED5}" type="sibTrans" cxnId="{1A535B44-3CE8-4EFB-98BB-2A739C9BF777}">
      <dgm:prSet/>
      <dgm:spPr/>
      <dgm:t>
        <a:bodyPr/>
        <a:lstStyle/>
        <a:p>
          <a:endParaRPr lang="es-EC"/>
        </a:p>
      </dgm:t>
    </dgm:pt>
    <dgm:pt modelId="{0D7126DE-E5BD-4019-AAC3-A4D327A2745E}">
      <dgm:prSet phldrT="[Texto]"/>
      <dgm:spPr/>
      <dgm:t>
        <a:bodyPr/>
        <a:lstStyle/>
        <a:p>
          <a:r>
            <a:rPr lang="es-ES" b="1" dirty="0" smtClean="0"/>
            <a:t>CONSEJO</a:t>
          </a:r>
        </a:p>
        <a:p>
          <a:r>
            <a:rPr lang="es-ES" dirty="0" smtClean="0"/>
            <a:t>Ilumina la conciencia. </a:t>
          </a:r>
          <a:endParaRPr lang="es-EC" dirty="0"/>
        </a:p>
      </dgm:t>
    </dgm:pt>
    <dgm:pt modelId="{CEC821EB-061C-4C90-B55E-67D3D33F85A9}" type="parTrans" cxnId="{1F7B7F96-C779-4E36-96CE-4B69CDDB9AEA}">
      <dgm:prSet/>
      <dgm:spPr/>
      <dgm:t>
        <a:bodyPr/>
        <a:lstStyle/>
        <a:p>
          <a:endParaRPr lang="es-EC"/>
        </a:p>
      </dgm:t>
    </dgm:pt>
    <dgm:pt modelId="{CD1001D7-2F39-47D3-8D12-7DEE3948F870}" type="sibTrans" cxnId="{1F7B7F96-C779-4E36-96CE-4B69CDDB9AEA}">
      <dgm:prSet/>
      <dgm:spPr/>
      <dgm:t>
        <a:bodyPr/>
        <a:lstStyle/>
        <a:p>
          <a:endParaRPr lang="es-EC"/>
        </a:p>
      </dgm:t>
    </dgm:pt>
    <dgm:pt modelId="{ECD7B0D2-1392-45D3-9BEA-CB6D0B483513}">
      <dgm:prSet phldrT="[Texto]"/>
      <dgm:spPr/>
      <dgm:t>
        <a:bodyPr/>
        <a:lstStyle/>
        <a:p>
          <a:r>
            <a:rPr lang="es-ES" b="1" dirty="0" smtClean="0"/>
            <a:t>FORTALEZA</a:t>
          </a:r>
        </a:p>
        <a:p>
          <a:r>
            <a:rPr lang="es-ES" dirty="0" smtClean="0"/>
            <a:t>Fuerza sobrenatural que sostiene la virtud moral.</a:t>
          </a:r>
          <a:endParaRPr lang="es-EC" dirty="0"/>
        </a:p>
      </dgm:t>
    </dgm:pt>
    <dgm:pt modelId="{B1794D79-CACC-455F-812D-0F83F5FC640E}" type="parTrans" cxnId="{18AF47AE-3EB4-4F38-B6EF-08D2C22153A9}">
      <dgm:prSet/>
      <dgm:spPr/>
      <dgm:t>
        <a:bodyPr/>
        <a:lstStyle/>
        <a:p>
          <a:endParaRPr lang="es-EC"/>
        </a:p>
      </dgm:t>
    </dgm:pt>
    <dgm:pt modelId="{A5F8051F-6AC6-4035-BAF6-3C25655946ED}" type="sibTrans" cxnId="{18AF47AE-3EB4-4F38-B6EF-08D2C22153A9}">
      <dgm:prSet/>
      <dgm:spPr/>
      <dgm:t>
        <a:bodyPr/>
        <a:lstStyle/>
        <a:p>
          <a:endParaRPr lang="es-EC"/>
        </a:p>
      </dgm:t>
    </dgm:pt>
    <dgm:pt modelId="{7927816C-F9F7-433C-8964-AAD093F689ED}">
      <dgm:prSet phldrT="[Texto]"/>
      <dgm:spPr/>
      <dgm:t>
        <a:bodyPr/>
        <a:lstStyle/>
        <a:p>
          <a:r>
            <a:rPr lang="es-ES" b="1" dirty="0" smtClean="0"/>
            <a:t>CIENCIA</a:t>
          </a:r>
        </a:p>
        <a:p>
          <a:r>
            <a:rPr lang="es-ES" dirty="0" smtClean="0"/>
            <a:t>Nos da a conocer el verdadero valor de las criaturas en su relación con el Creador.</a:t>
          </a:r>
          <a:endParaRPr lang="es-EC" dirty="0"/>
        </a:p>
      </dgm:t>
    </dgm:pt>
    <dgm:pt modelId="{09DEC66F-28D2-4763-99EC-BF36626E8453}" type="parTrans" cxnId="{48A9F647-849F-4344-B064-62D23603B64C}">
      <dgm:prSet/>
      <dgm:spPr/>
      <dgm:t>
        <a:bodyPr/>
        <a:lstStyle/>
        <a:p>
          <a:endParaRPr lang="es-EC"/>
        </a:p>
      </dgm:t>
    </dgm:pt>
    <dgm:pt modelId="{A6936DFF-8385-4B35-95B9-61B2FDBB78DE}" type="sibTrans" cxnId="{48A9F647-849F-4344-B064-62D23603B64C}">
      <dgm:prSet/>
      <dgm:spPr/>
      <dgm:t>
        <a:bodyPr/>
        <a:lstStyle/>
        <a:p>
          <a:endParaRPr lang="es-EC"/>
        </a:p>
      </dgm:t>
    </dgm:pt>
    <dgm:pt modelId="{EBC2327D-79E6-4304-903E-F64830404AF6}">
      <dgm:prSet phldrT="[Texto]"/>
      <dgm:spPr/>
      <dgm:t>
        <a:bodyPr/>
        <a:lstStyle/>
        <a:p>
          <a:r>
            <a:rPr lang="es-ES" b="1" dirty="0" smtClean="0"/>
            <a:t>PIEDAD</a:t>
          </a:r>
          <a:endParaRPr lang="es-EC" b="1" dirty="0" smtClean="0"/>
        </a:p>
        <a:p>
          <a:r>
            <a:rPr lang="es-ES" dirty="0" smtClean="0"/>
            <a:t>Sana nuestro corazón de todo tipo de dureza. </a:t>
          </a:r>
          <a:endParaRPr lang="es-EC" dirty="0"/>
        </a:p>
      </dgm:t>
    </dgm:pt>
    <dgm:pt modelId="{A6415C19-E392-4B44-B75F-415075B35E7B}" type="parTrans" cxnId="{F728BD5F-7FF6-47D3-9966-45D139DE8BE7}">
      <dgm:prSet/>
      <dgm:spPr/>
      <dgm:t>
        <a:bodyPr/>
        <a:lstStyle/>
        <a:p>
          <a:endParaRPr lang="es-EC"/>
        </a:p>
      </dgm:t>
    </dgm:pt>
    <dgm:pt modelId="{186F3389-BAB4-48FF-BE4E-6DD14E9A066B}" type="sibTrans" cxnId="{F728BD5F-7FF6-47D3-9966-45D139DE8BE7}">
      <dgm:prSet/>
      <dgm:spPr/>
      <dgm:t>
        <a:bodyPr/>
        <a:lstStyle/>
        <a:p>
          <a:endParaRPr lang="es-EC"/>
        </a:p>
      </dgm:t>
    </dgm:pt>
    <dgm:pt modelId="{0C14BD63-03E8-4958-8FEE-B0C0B2AE958B}">
      <dgm:prSet phldrT="[Texto]"/>
      <dgm:spPr/>
      <dgm:t>
        <a:bodyPr/>
        <a:lstStyle/>
        <a:p>
          <a:r>
            <a:rPr lang="es-ES" b="1" dirty="0" smtClean="0"/>
            <a:t>TEMOR DE DIOS</a:t>
          </a:r>
        </a:p>
        <a:p>
          <a:r>
            <a:rPr lang="es-ES" dirty="0" smtClean="0"/>
            <a:t>Espíritu contrito ante Dios, conscientes de las culpas y del castigo divino, pero dentro de la fe en la misericordia divina. </a:t>
          </a:r>
          <a:endParaRPr lang="es-EC" dirty="0"/>
        </a:p>
      </dgm:t>
    </dgm:pt>
    <dgm:pt modelId="{910E5E5F-43F3-463F-9938-944CEBA65964}" type="parTrans" cxnId="{3AA66FEB-F1EA-4F32-9A1C-E9D57B880176}">
      <dgm:prSet/>
      <dgm:spPr/>
      <dgm:t>
        <a:bodyPr/>
        <a:lstStyle/>
        <a:p>
          <a:endParaRPr lang="es-EC"/>
        </a:p>
      </dgm:t>
    </dgm:pt>
    <dgm:pt modelId="{BD6BFE57-5E01-4371-8DB8-E79EFE907F9F}" type="sibTrans" cxnId="{3AA66FEB-F1EA-4F32-9A1C-E9D57B880176}">
      <dgm:prSet/>
      <dgm:spPr/>
      <dgm:t>
        <a:bodyPr/>
        <a:lstStyle/>
        <a:p>
          <a:endParaRPr lang="es-EC"/>
        </a:p>
      </dgm:t>
    </dgm:pt>
    <dgm:pt modelId="{CEF9D7A0-D59C-4667-AB1A-14273628AE77}" type="pres">
      <dgm:prSet presAssocID="{2C3002D3-9CD0-4791-9C7A-F3D06B1D2097}" presName="Name0" presStyleCnt="0">
        <dgm:presLayoutVars>
          <dgm:dir/>
          <dgm:resizeHandles val="exact"/>
        </dgm:presLayoutVars>
      </dgm:prSet>
      <dgm:spPr/>
    </dgm:pt>
    <dgm:pt modelId="{5592C15E-474D-4AD9-8B94-22E466C00115}" type="pres">
      <dgm:prSet presAssocID="{2C3002D3-9CD0-4791-9C7A-F3D06B1D2097}" presName="bkgdShp" presStyleLbl="alignAccFollowNode1" presStyleIdx="0" presStyleCnt="1"/>
      <dgm:spPr/>
    </dgm:pt>
    <dgm:pt modelId="{8902E393-C360-4D73-B9EB-CDC79C9E0ABF}" type="pres">
      <dgm:prSet presAssocID="{2C3002D3-9CD0-4791-9C7A-F3D06B1D2097}" presName="linComp" presStyleCnt="0"/>
      <dgm:spPr/>
    </dgm:pt>
    <dgm:pt modelId="{256D93A4-7EAB-41E3-BC80-FBCC4A85A67A}" type="pres">
      <dgm:prSet presAssocID="{A3F38D0B-5306-43F1-BFB3-F6083BA7661C}" presName="compNode" presStyleCnt="0"/>
      <dgm:spPr/>
    </dgm:pt>
    <dgm:pt modelId="{660EA561-B966-4D73-AEEC-9AD1228D81D0}" type="pres">
      <dgm:prSet presAssocID="{A3F38D0B-5306-43F1-BFB3-F6083BA7661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37E3F8-6AE6-4F03-94B4-41F1E2D0383C}" type="pres">
      <dgm:prSet presAssocID="{A3F38D0B-5306-43F1-BFB3-F6083BA7661C}" presName="invisiNode" presStyleLbl="node1" presStyleIdx="0" presStyleCnt="7"/>
      <dgm:spPr/>
    </dgm:pt>
    <dgm:pt modelId="{1577979D-C1CE-4FC0-AC1E-CB0FB785A0DF}" type="pres">
      <dgm:prSet presAssocID="{A3F38D0B-5306-43F1-BFB3-F6083BA7661C}" presName="imagNode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FD6F2E1-A2A5-4692-BD60-EE3D9FB39675}" type="pres">
      <dgm:prSet presAssocID="{6C4FA0DE-C666-4805-8D82-BBD11059CB0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BCA55E1-0F3E-4FE9-B55B-85DEC5C00DEE}" type="pres">
      <dgm:prSet presAssocID="{64400985-14AD-4BA2-B388-C21E922F36F6}" presName="compNode" presStyleCnt="0"/>
      <dgm:spPr/>
    </dgm:pt>
    <dgm:pt modelId="{393540B0-FFBE-4E78-B215-B92958EA5A93}" type="pres">
      <dgm:prSet presAssocID="{64400985-14AD-4BA2-B388-C21E922F36F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BE4362-C92C-4B65-9980-C167913C02F3}" type="pres">
      <dgm:prSet presAssocID="{64400985-14AD-4BA2-B388-C21E922F36F6}" presName="invisiNode" presStyleLbl="node1" presStyleIdx="1" presStyleCnt="7"/>
      <dgm:spPr/>
    </dgm:pt>
    <dgm:pt modelId="{A8F169A4-2CF0-4C44-8325-5707722C6465}" type="pres">
      <dgm:prSet presAssocID="{64400985-14AD-4BA2-B388-C21E922F36F6}" presName="imagNode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855209C-9A2F-45E6-A7E7-99728117C8D9}" type="pres">
      <dgm:prSet presAssocID="{773BE54B-5233-4B90-9F36-177F6B232ED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1500903-05DE-4546-B7FE-7906935F1363}" type="pres">
      <dgm:prSet presAssocID="{0D7126DE-E5BD-4019-AAC3-A4D327A2745E}" presName="compNode" presStyleCnt="0"/>
      <dgm:spPr/>
    </dgm:pt>
    <dgm:pt modelId="{E201CDE4-460E-44B1-ACBE-0EE25B6CA54A}" type="pres">
      <dgm:prSet presAssocID="{0D7126DE-E5BD-4019-AAC3-A4D327A2745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E6CCC1-1CC5-4F88-B92C-673C62939D28}" type="pres">
      <dgm:prSet presAssocID="{0D7126DE-E5BD-4019-AAC3-A4D327A2745E}" presName="invisiNode" presStyleLbl="node1" presStyleIdx="2" presStyleCnt="7"/>
      <dgm:spPr/>
    </dgm:pt>
    <dgm:pt modelId="{73DEAA50-4556-45A3-A341-8004C13A2D6A}" type="pres">
      <dgm:prSet presAssocID="{0D7126DE-E5BD-4019-AAC3-A4D327A2745E}" presName="imagNode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BD38B0B-3C8C-4C59-AD52-B39DA43EBFAC}" type="pres">
      <dgm:prSet presAssocID="{CD1001D7-2F39-47D3-8D12-7DEE3948F87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9894F39-ABFA-42B0-AF81-3938C129E90B}" type="pres">
      <dgm:prSet presAssocID="{ECD7B0D2-1392-45D3-9BEA-CB6D0B483513}" presName="compNode" presStyleCnt="0"/>
      <dgm:spPr/>
    </dgm:pt>
    <dgm:pt modelId="{DC5762AF-CF5A-4B88-A610-B8430AC3933C}" type="pres">
      <dgm:prSet presAssocID="{ECD7B0D2-1392-45D3-9BEA-CB6D0B48351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D4C7C3-7EFB-4004-8D6B-E48616B21E05}" type="pres">
      <dgm:prSet presAssocID="{ECD7B0D2-1392-45D3-9BEA-CB6D0B483513}" presName="invisiNode" presStyleLbl="node1" presStyleIdx="3" presStyleCnt="7"/>
      <dgm:spPr/>
    </dgm:pt>
    <dgm:pt modelId="{37349AAB-0130-4D8E-83F2-AEA0A8B23633}" type="pres">
      <dgm:prSet presAssocID="{ECD7B0D2-1392-45D3-9BEA-CB6D0B483513}" presName="imagNode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2E53303-A331-4D57-B930-DB0CB6CD5A87}" type="pres">
      <dgm:prSet presAssocID="{A5F8051F-6AC6-4035-BAF6-3C25655946E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E4C038C-5F74-4D18-9098-E194A2421029}" type="pres">
      <dgm:prSet presAssocID="{7927816C-F9F7-433C-8964-AAD093F689ED}" presName="compNode" presStyleCnt="0"/>
      <dgm:spPr/>
    </dgm:pt>
    <dgm:pt modelId="{678BF18B-4EFD-483B-A0D7-1FD380CFAEA9}" type="pres">
      <dgm:prSet presAssocID="{7927816C-F9F7-433C-8964-AAD093F689E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0169C9-AFE4-4E08-B13E-1132CCBD9147}" type="pres">
      <dgm:prSet presAssocID="{7927816C-F9F7-433C-8964-AAD093F689ED}" presName="invisiNode" presStyleLbl="node1" presStyleIdx="4" presStyleCnt="7"/>
      <dgm:spPr/>
    </dgm:pt>
    <dgm:pt modelId="{580ACD0E-9BCA-42EF-B71F-211322266A5D}" type="pres">
      <dgm:prSet presAssocID="{7927816C-F9F7-433C-8964-AAD093F689ED}" presName="imagNode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5EF86E2-FED7-4285-AA92-7F6FC4325A22}" type="pres">
      <dgm:prSet presAssocID="{A6936DFF-8385-4B35-95B9-61B2FDBB78D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508D767-2F06-4D60-B43D-7D4E4BC418F8}" type="pres">
      <dgm:prSet presAssocID="{EBC2327D-79E6-4304-903E-F64830404AF6}" presName="compNode" presStyleCnt="0"/>
      <dgm:spPr/>
    </dgm:pt>
    <dgm:pt modelId="{9139E6B7-7D18-489F-97B4-1EBCD0AEF04B}" type="pres">
      <dgm:prSet presAssocID="{EBC2327D-79E6-4304-903E-F64830404AF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2004D7-1DD1-47B7-BC85-6CE07A5D55D6}" type="pres">
      <dgm:prSet presAssocID="{EBC2327D-79E6-4304-903E-F64830404AF6}" presName="invisiNode" presStyleLbl="node1" presStyleIdx="5" presStyleCnt="7"/>
      <dgm:spPr/>
    </dgm:pt>
    <dgm:pt modelId="{12A52F36-1F74-4D82-89FA-BA5C7C47AF9A}" type="pres">
      <dgm:prSet presAssocID="{EBC2327D-79E6-4304-903E-F64830404AF6}" presName="imagNode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DD3D6338-D077-4232-A6BC-58155623E1CF}" type="pres">
      <dgm:prSet presAssocID="{186F3389-BAB4-48FF-BE4E-6DD14E9A066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B83E44C-92D2-4913-931A-F366923774D2}" type="pres">
      <dgm:prSet presAssocID="{0C14BD63-03E8-4958-8FEE-B0C0B2AE958B}" presName="compNode" presStyleCnt="0"/>
      <dgm:spPr/>
    </dgm:pt>
    <dgm:pt modelId="{CD0CD5F6-6FCE-493F-BB8A-5E8E91F92548}" type="pres">
      <dgm:prSet presAssocID="{0C14BD63-03E8-4958-8FEE-B0C0B2AE958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9BC642-9C57-48D2-8EE7-A6EE0D429F58}" type="pres">
      <dgm:prSet presAssocID="{0C14BD63-03E8-4958-8FEE-B0C0B2AE958B}" presName="invisiNode" presStyleLbl="node1" presStyleIdx="6" presStyleCnt="7"/>
      <dgm:spPr/>
    </dgm:pt>
    <dgm:pt modelId="{AC950CF6-4A78-4C38-B07C-147D7AFE59F9}" type="pres">
      <dgm:prSet presAssocID="{0C14BD63-03E8-4958-8FEE-B0C0B2AE958B}" presName="imagNode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B0139701-C900-4034-B867-A8DF4B772215}" type="presOf" srcId="{EBC2327D-79E6-4304-903E-F64830404AF6}" destId="{9139E6B7-7D18-489F-97B4-1EBCD0AEF04B}" srcOrd="0" destOrd="0" presId="urn:microsoft.com/office/officeart/2005/8/layout/pList2"/>
    <dgm:cxn modelId="{2B8F76AE-CE8D-4AAB-8059-1BC303A5BBB5}" type="presOf" srcId="{7927816C-F9F7-433C-8964-AAD093F689ED}" destId="{678BF18B-4EFD-483B-A0D7-1FD380CFAEA9}" srcOrd="0" destOrd="0" presId="urn:microsoft.com/office/officeart/2005/8/layout/pList2"/>
    <dgm:cxn modelId="{0ED85F47-4D92-4F8C-ABA0-096233240CA5}" type="presOf" srcId="{6C4FA0DE-C666-4805-8D82-BBD11059CB0F}" destId="{EFD6F2E1-A2A5-4692-BD60-EE3D9FB39675}" srcOrd="0" destOrd="0" presId="urn:microsoft.com/office/officeart/2005/8/layout/pList2"/>
    <dgm:cxn modelId="{AE496654-4497-4BD6-82AC-B501E452ADBA}" type="presOf" srcId="{0D7126DE-E5BD-4019-AAC3-A4D327A2745E}" destId="{E201CDE4-460E-44B1-ACBE-0EE25B6CA54A}" srcOrd="0" destOrd="0" presId="urn:microsoft.com/office/officeart/2005/8/layout/pList2"/>
    <dgm:cxn modelId="{F972DD51-FA55-4A3C-A2A5-25AF2A9695FB}" type="presOf" srcId="{CD1001D7-2F39-47D3-8D12-7DEE3948F870}" destId="{FBD38B0B-3C8C-4C59-AD52-B39DA43EBFAC}" srcOrd="0" destOrd="0" presId="urn:microsoft.com/office/officeart/2005/8/layout/pList2"/>
    <dgm:cxn modelId="{F728BD5F-7FF6-47D3-9966-45D139DE8BE7}" srcId="{2C3002D3-9CD0-4791-9C7A-F3D06B1D2097}" destId="{EBC2327D-79E6-4304-903E-F64830404AF6}" srcOrd="5" destOrd="0" parTransId="{A6415C19-E392-4B44-B75F-415075B35E7B}" sibTransId="{186F3389-BAB4-48FF-BE4E-6DD14E9A066B}"/>
    <dgm:cxn modelId="{38E82F13-5D1B-43F8-889E-FCDE8D56B481}" type="presOf" srcId="{186F3389-BAB4-48FF-BE4E-6DD14E9A066B}" destId="{DD3D6338-D077-4232-A6BC-58155623E1CF}" srcOrd="0" destOrd="0" presId="urn:microsoft.com/office/officeart/2005/8/layout/pList2"/>
    <dgm:cxn modelId="{18AF47AE-3EB4-4F38-B6EF-08D2C22153A9}" srcId="{2C3002D3-9CD0-4791-9C7A-F3D06B1D2097}" destId="{ECD7B0D2-1392-45D3-9BEA-CB6D0B483513}" srcOrd="3" destOrd="0" parTransId="{B1794D79-CACC-455F-812D-0F83F5FC640E}" sibTransId="{A5F8051F-6AC6-4035-BAF6-3C25655946ED}"/>
    <dgm:cxn modelId="{913C38B8-15A7-4188-88D5-6E0B9B0CC4D9}" type="presOf" srcId="{A6936DFF-8385-4B35-95B9-61B2FDBB78DE}" destId="{35EF86E2-FED7-4285-AA92-7F6FC4325A22}" srcOrd="0" destOrd="0" presId="urn:microsoft.com/office/officeart/2005/8/layout/pList2"/>
    <dgm:cxn modelId="{1F7B7F96-C779-4E36-96CE-4B69CDDB9AEA}" srcId="{2C3002D3-9CD0-4791-9C7A-F3D06B1D2097}" destId="{0D7126DE-E5BD-4019-AAC3-A4D327A2745E}" srcOrd="2" destOrd="0" parTransId="{CEC821EB-061C-4C90-B55E-67D3D33F85A9}" sibTransId="{CD1001D7-2F39-47D3-8D12-7DEE3948F870}"/>
    <dgm:cxn modelId="{0041ADDC-AE50-4220-BA70-86F5A02B42A3}" type="presOf" srcId="{773BE54B-5233-4B90-9F36-177F6B232ED5}" destId="{B855209C-9A2F-45E6-A7E7-99728117C8D9}" srcOrd="0" destOrd="0" presId="urn:microsoft.com/office/officeart/2005/8/layout/pList2"/>
    <dgm:cxn modelId="{C8B036DE-97B4-495A-A5CC-FCAFC8056709}" type="presOf" srcId="{0C14BD63-03E8-4958-8FEE-B0C0B2AE958B}" destId="{CD0CD5F6-6FCE-493F-BB8A-5E8E91F92548}" srcOrd="0" destOrd="0" presId="urn:microsoft.com/office/officeart/2005/8/layout/pList2"/>
    <dgm:cxn modelId="{3A2872FC-49E3-4997-AE02-647F093D7043}" type="presOf" srcId="{A5F8051F-6AC6-4035-BAF6-3C25655946ED}" destId="{E2E53303-A331-4D57-B930-DB0CB6CD5A87}" srcOrd="0" destOrd="0" presId="urn:microsoft.com/office/officeart/2005/8/layout/pList2"/>
    <dgm:cxn modelId="{1A535B44-3CE8-4EFB-98BB-2A739C9BF777}" srcId="{2C3002D3-9CD0-4791-9C7A-F3D06B1D2097}" destId="{64400985-14AD-4BA2-B388-C21E922F36F6}" srcOrd="1" destOrd="0" parTransId="{E0B19E4E-E0A7-408C-86FD-1D6E861896A5}" sibTransId="{773BE54B-5233-4B90-9F36-177F6B232ED5}"/>
    <dgm:cxn modelId="{0527646D-AFEF-44F1-890F-2D15544A0D42}" type="presOf" srcId="{2C3002D3-9CD0-4791-9C7A-F3D06B1D2097}" destId="{CEF9D7A0-D59C-4667-AB1A-14273628AE77}" srcOrd="0" destOrd="0" presId="urn:microsoft.com/office/officeart/2005/8/layout/pList2"/>
    <dgm:cxn modelId="{FF85CF6F-19CE-4D43-994D-526924E920DE}" type="presOf" srcId="{A3F38D0B-5306-43F1-BFB3-F6083BA7661C}" destId="{660EA561-B966-4D73-AEEC-9AD1228D81D0}" srcOrd="0" destOrd="0" presId="urn:microsoft.com/office/officeart/2005/8/layout/pList2"/>
    <dgm:cxn modelId="{6B70C82B-174B-4775-A85A-D6548AA9EEE1}" type="presOf" srcId="{ECD7B0D2-1392-45D3-9BEA-CB6D0B483513}" destId="{DC5762AF-CF5A-4B88-A610-B8430AC3933C}" srcOrd="0" destOrd="0" presId="urn:microsoft.com/office/officeart/2005/8/layout/pList2"/>
    <dgm:cxn modelId="{3AA66FEB-F1EA-4F32-9A1C-E9D57B880176}" srcId="{2C3002D3-9CD0-4791-9C7A-F3D06B1D2097}" destId="{0C14BD63-03E8-4958-8FEE-B0C0B2AE958B}" srcOrd="6" destOrd="0" parTransId="{910E5E5F-43F3-463F-9938-944CEBA65964}" sibTransId="{BD6BFE57-5E01-4371-8DB8-E79EFE907F9F}"/>
    <dgm:cxn modelId="{89CDADFF-84EA-4283-95DC-0322681345DA}" type="presOf" srcId="{64400985-14AD-4BA2-B388-C21E922F36F6}" destId="{393540B0-FFBE-4E78-B215-B92958EA5A93}" srcOrd="0" destOrd="0" presId="urn:microsoft.com/office/officeart/2005/8/layout/pList2"/>
    <dgm:cxn modelId="{48A9F647-849F-4344-B064-62D23603B64C}" srcId="{2C3002D3-9CD0-4791-9C7A-F3D06B1D2097}" destId="{7927816C-F9F7-433C-8964-AAD093F689ED}" srcOrd="4" destOrd="0" parTransId="{09DEC66F-28D2-4763-99EC-BF36626E8453}" sibTransId="{A6936DFF-8385-4B35-95B9-61B2FDBB78DE}"/>
    <dgm:cxn modelId="{9DC4BAC7-C7F0-4112-A1B0-6F8005711DF5}" srcId="{2C3002D3-9CD0-4791-9C7A-F3D06B1D2097}" destId="{A3F38D0B-5306-43F1-BFB3-F6083BA7661C}" srcOrd="0" destOrd="0" parTransId="{4D2A1FDB-5338-4051-8491-F9C393E05A93}" sibTransId="{6C4FA0DE-C666-4805-8D82-BBD11059CB0F}"/>
    <dgm:cxn modelId="{449E50C0-1AC9-4771-8D2A-58C0B6C0C935}" type="presParOf" srcId="{CEF9D7A0-D59C-4667-AB1A-14273628AE77}" destId="{5592C15E-474D-4AD9-8B94-22E466C00115}" srcOrd="0" destOrd="0" presId="urn:microsoft.com/office/officeart/2005/8/layout/pList2"/>
    <dgm:cxn modelId="{5985847C-B8FA-410C-BEE2-C4BA42266866}" type="presParOf" srcId="{CEF9D7A0-D59C-4667-AB1A-14273628AE77}" destId="{8902E393-C360-4D73-B9EB-CDC79C9E0ABF}" srcOrd="1" destOrd="0" presId="urn:microsoft.com/office/officeart/2005/8/layout/pList2"/>
    <dgm:cxn modelId="{70CD1AD7-D7DC-4844-A958-B8178364FCD4}" type="presParOf" srcId="{8902E393-C360-4D73-B9EB-CDC79C9E0ABF}" destId="{256D93A4-7EAB-41E3-BC80-FBCC4A85A67A}" srcOrd="0" destOrd="0" presId="urn:microsoft.com/office/officeart/2005/8/layout/pList2"/>
    <dgm:cxn modelId="{CE675298-1195-413A-BDB8-AE75BEF223A9}" type="presParOf" srcId="{256D93A4-7EAB-41E3-BC80-FBCC4A85A67A}" destId="{660EA561-B966-4D73-AEEC-9AD1228D81D0}" srcOrd="0" destOrd="0" presId="urn:microsoft.com/office/officeart/2005/8/layout/pList2"/>
    <dgm:cxn modelId="{A0D89EC3-F931-4816-8831-1810B48929CA}" type="presParOf" srcId="{256D93A4-7EAB-41E3-BC80-FBCC4A85A67A}" destId="{9437E3F8-6AE6-4F03-94B4-41F1E2D0383C}" srcOrd="1" destOrd="0" presId="urn:microsoft.com/office/officeart/2005/8/layout/pList2"/>
    <dgm:cxn modelId="{6FB3BBCE-93FC-425D-B52A-BE9E38606C4B}" type="presParOf" srcId="{256D93A4-7EAB-41E3-BC80-FBCC4A85A67A}" destId="{1577979D-C1CE-4FC0-AC1E-CB0FB785A0DF}" srcOrd="2" destOrd="0" presId="urn:microsoft.com/office/officeart/2005/8/layout/pList2"/>
    <dgm:cxn modelId="{E75685A7-9E68-45DF-89AB-4A2A7D654D90}" type="presParOf" srcId="{8902E393-C360-4D73-B9EB-CDC79C9E0ABF}" destId="{EFD6F2E1-A2A5-4692-BD60-EE3D9FB39675}" srcOrd="1" destOrd="0" presId="urn:microsoft.com/office/officeart/2005/8/layout/pList2"/>
    <dgm:cxn modelId="{A20759C0-6221-4BBE-8AD7-B26C8E82271E}" type="presParOf" srcId="{8902E393-C360-4D73-B9EB-CDC79C9E0ABF}" destId="{9BCA55E1-0F3E-4FE9-B55B-85DEC5C00DEE}" srcOrd="2" destOrd="0" presId="urn:microsoft.com/office/officeart/2005/8/layout/pList2"/>
    <dgm:cxn modelId="{3A3EFC2D-FF9D-41A8-8C8F-A894C0AB9E71}" type="presParOf" srcId="{9BCA55E1-0F3E-4FE9-B55B-85DEC5C00DEE}" destId="{393540B0-FFBE-4E78-B215-B92958EA5A93}" srcOrd="0" destOrd="0" presId="urn:microsoft.com/office/officeart/2005/8/layout/pList2"/>
    <dgm:cxn modelId="{7AA62F3C-5B25-47FA-B006-5B5AA49F8F57}" type="presParOf" srcId="{9BCA55E1-0F3E-4FE9-B55B-85DEC5C00DEE}" destId="{BABE4362-C92C-4B65-9980-C167913C02F3}" srcOrd="1" destOrd="0" presId="urn:microsoft.com/office/officeart/2005/8/layout/pList2"/>
    <dgm:cxn modelId="{F88119CA-1041-48B1-9D9C-4BE777B70ACA}" type="presParOf" srcId="{9BCA55E1-0F3E-4FE9-B55B-85DEC5C00DEE}" destId="{A8F169A4-2CF0-4C44-8325-5707722C6465}" srcOrd="2" destOrd="0" presId="urn:microsoft.com/office/officeart/2005/8/layout/pList2"/>
    <dgm:cxn modelId="{59A7C0B9-4DEC-458A-A680-747A051D980E}" type="presParOf" srcId="{8902E393-C360-4D73-B9EB-CDC79C9E0ABF}" destId="{B855209C-9A2F-45E6-A7E7-99728117C8D9}" srcOrd="3" destOrd="0" presId="urn:microsoft.com/office/officeart/2005/8/layout/pList2"/>
    <dgm:cxn modelId="{25153184-C972-4334-9743-22C83982262C}" type="presParOf" srcId="{8902E393-C360-4D73-B9EB-CDC79C9E0ABF}" destId="{B1500903-05DE-4546-B7FE-7906935F1363}" srcOrd="4" destOrd="0" presId="urn:microsoft.com/office/officeart/2005/8/layout/pList2"/>
    <dgm:cxn modelId="{1D02FB83-71F1-425D-A5DD-793CC0F703F3}" type="presParOf" srcId="{B1500903-05DE-4546-B7FE-7906935F1363}" destId="{E201CDE4-460E-44B1-ACBE-0EE25B6CA54A}" srcOrd="0" destOrd="0" presId="urn:microsoft.com/office/officeart/2005/8/layout/pList2"/>
    <dgm:cxn modelId="{A89FAA7F-D97C-47C8-A0DC-666A13CD4EFE}" type="presParOf" srcId="{B1500903-05DE-4546-B7FE-7906935F1363}" destId="{83E6CCC1-1CC5-4F88-B92C-673C62939D28}" srcOrd="1" destOrd="0" presId="urn:microsoft.com/office/officeart/2005/8/layout/pList2"/>
    <dgm:cxn modelId="{38A9203C-000F-4B83-8961-31F8818A70DD}" type="presParOf" srcId="{B1500903-05DE-4546-B7FE-7906935F1363}" destId="{73DEAA50-4556-45A3-A341-8004C13A2D6A}" srcOrd="2" destOrd="0" presId="urn:microsoft.com/office/officeart/2005/8/layout/pList2"/>
    <dgm:cxn modelId="{9F68D5BE-3ED3-4078-BD80-4831B3B79B46}" type="presParOf" srcId="{8902E393-C360-4D73-B9EB-CDC79C9E0ABF}" destId="{FBD38B0B-3C8C-4C59-AD52-B39DA43EBFAC}" srcOrd="5" destOrd="0" presId="urn:microsoft.com/office/officeart/2005/8/layout/pList2"/>
    <dgm:cxn modelId="{0C27B81A-E4D1-4F64-8BD9-19F410374CC0}" type="presParOf" srcId="{8902E393-C360-4D73-B9EB-CDC79C9E0ABF}" destId="{D9894F39-ABFA-42B0-AF81-3938C129E90B}" srcOrd="6" destOrd="0" presId="urn:microsoft.com/office/officeart/2005/8/layout/pList2"/>
    <dgm:cxn modelId="{504F1662-9F1F-409A-B94D-6E5F669FFE2D}" type="presParOf" srcId="{D9894F39-ABFA-42B0-AF81-3938C129E90B}" destId="{DC5762AF-CF5A-4B88-A610-B8430AC3933C}" srcOrd="0" destOrd="0" presId="urn:microsoft.com/office/officeart/2005/8/layout/pList2"/>
    <dgm:cxn modelId="{07519186-E900-4DD8-A95B-C627A95CF00F}" type="presParOf" srcId="{D9894F39-ABFA-42B0-AF81-3938C129E90B}" destId="{AFD4C7C3-7EFB-4004-8D6B-E48616B21E05}" srcOrd="1" destOrd="0" presId="urn:microsoft.com/office/officeart/2005/8/layout/pList2"/>
    <dgm:cxn modelId="{647D31A7-73F6-45C2-958D-56E5939E9025}" type="presParOf" srcId="{D9894F39-ABFA-42B0-AF81-3938C129E90B}" destId="{37349AAB-0130-4D8E-83F2-AEA0A8B23633}" srcOrd="2" destOrd="0" presId="urn:microsoft.com/office/officeart/2005/8/layout/pList2"/>
    <dgm:cxn modelId="{EE379C1A-26AD-41B5-98A6-50C7D30FB84E}" type="presParOf" srcId="{8902E393-C360-4D73-B9EB-CDC79C9E0ABF}" destId="{E2E53303-A331-4D57-B930-DB0CB6CD5A87}" srcOrd="7" destOrd="0" presId="urn:microsoft.com/office/officeart/2005/8/layout/pList2"/>
    <dgm:cxn modelId="{A2665E20-5CC9-4825-A172-BA2589BDBEBE}" type="presParOf" srcId="{8902E393-C360-4D73-B9EB-CDC79C9E0ABF}" destId="{CE4C038C-5F74-4D18-9098-E194A2421029}" srcOrd="8" destOrd="0" presId="urn:microsoft.com/office/officeart/2005/8/layout/pList2"/>
    <dgm:cxn modelId="{CFAA8995-C640-416F-BEB7-11FBBFDA2839}" type="presParOf" srcId="{CE4C038C-5F74-4D18-9098-E194A2421029}" destId="{678BF18B-4EFD-483B-A0D7-1FD380CFAEA9}" srcOrd="0" destOrd="0" presId="urn:microsoft.com/office/officeart/2005/8/layout/pList2"/>
    <dgm:cxn modelId="{B0F1977F-37F9-4548-B2A7-87C7B249E83A}" type="presParOf" srcId="{CE4C038C-5F74-4D18-9098-E194A2421029}" destId="{B80169C9-AFE4-4E08-B13E-1132CCBD9147}" srcOrd="1" destOrd="0" presId="urn:microsoft.com/office/officeart/2005/8/layout/pList2"/>
    <dgm:cxn modelId="{EB348B96-8061-4702-AA3C-02576448013C}" type="presParOf" srcId="{CE4C038C-5F74-4D18-9098-E194A2421029}" destId="{580ACD0E-9BCA-42EF-B71F-211322266A5D}" srcOrd="2" destOrd="0" presId="urn:microsoft.com/office/officeart/2005/8/layout/pList2"/>
    <dgm:cxn modelId="{DB503FFA-224C-4603-9D6E-369FA56E4634}" type="presParOf" srcId="{8902E393-C360-4D73-B9EB-CDC79C9E0ABF}" destId="{35EF86E2-FED7-4285-AA92-7F6FC4325A22}" srcOrd="9" destOrd="0" presId="urn:microsoft.com/office/officeart/2005/8/layout/pList2"/>
    <dgm:cxn modelId="{F5D84F9D-2FC2-4F07-9133-DCF315356E51}" type="presParOf" srcId="{8902E393-C360-4D73-B9EB-CDC79C9E0ABF}" destId="{6508D767-2F06-4D60-B43D-7D4E4BC418F8}" srcOrd="10" destOrd="0" presId="urn:microsoft.com/office/officeart/2005/8/layout/pList2"/>
    <dgm:cxn modelId="{1A8F9F3E-AEA2-43E1-A6E2-4799C12E1976}" type="presParOf" srcId="{6508D767-2F06-4D60-B43D-7D4E4BC418F8}" destId="{9139E6B7-7D18-489F-97B4-1EBCD0AEF04B}" srcOrd="0" destOrd="0" presId="urn:microsoft.com/office/officeart/2005/8/layout/pList2"/>
    <dgm:cxn modelId="{E891198C-4112-41E7-83F2-928539D2FFCB}" type="presParOf" srcId="{6508D767-2F06-4D60-B43D-7D4E4BC418F8}" destId="{3D2004D7-1DD1-47B7-BC85-6CE07A5D55D6}" srcOrd="1" destOrd="0" presId="urn:microsoft.com/office/officeart/2005/8/layout/pList2"/>
    <dgm:cxn modelId="{1813C96A-D689-4D12-A71C-AA8B3D70CE6D}" type="presParOf" srcId="{6508D767-2F06-4D60-B43D-7D4E4BC418F8}" destId="{12A52F36-1F74-4D82-89FA-BA5C7C47AF9A}" srcOrd="2" destOrd="0" presId="urn:microsoft.com/office/officeart/2005/8/layout/pList2"/>
    <dgm:cxn modelId="{CB074715-57F6-4E89-8E89-10CE3ED77742}" type="presParOf" srcId="{8902E393-C360-4D73-B9EB-CDC79C9E0ABF}" destId="{DD3D6338-D077-4232-A6BC-58155623E1CF}" srcOrd="11" destOrd="0" presId="urn:microsoft.com/office/officeart/2005/8/layout/pList2"/>
    <dgm:cxn modelId="{357BCE75-8466-4917-A362-6F4CBE9B8B2A}" type="presParOf" srcId="{8902E393-C360-4D73-B9EB-CDC79C9E0ABF}" destId="{AB83E44C-92D2-4913-931A-F366923774D2}" srcOrd="12" destOrd="0" presId="urn:microsoft.com/office/officeart/2005/8/layout/pList2"/>
    <dgm:cxn modelId="{504F497F-B580-4E5A-A53C-66B97D31CA3B}" type="presParOf" srcId="{AB83E44C-92D2-4913-931A-F366923774D2}" destId="{CD0CD5F6-6FCE-493F-BB8A-5E8E91F92548}" srcOrd="0" destOrd="0" presId="urn:microsoft.com/office/officeart/2005/8/layout/pList2"/>
    <dgm:cxn modelId="{3CB1136E-08A2-466C-8D65-CE57F988FF2E}" type="presParOf" srcId="{AB83E44C-92D2-4913-931A-F366923774D2}" destId="{E59BC642-9C57-48D2-8EE7-A6EE0D429F58}" srcOrd="1" destOrd="0" presId="urn:microsoft.com/office/officeart/2005/8/layout/pList2"/>
    <dgm:cxn modelId="{F396C18D-58B9-4C70-B382-EC7586B9B958}" type="presParOf" srcId="{AB83E44C-92D2-4913-931A-F366923774D2}" destId="{AC950CF6-4A78-4C38-B07C-147D7AFE59F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C6C9D-3F26-4520-9F04-8D598C6F9881}" type="doc">
      <dgm:prSet loTypeId="urn:microsoft.com/office/officeart/2005/8/layout/bList2" loCatId="list" qsTypeId="urn:microsoft.com/office/officeart/2005/8/quickstyle/simple3" qsCatId="simple" csTypeId="urn:microsoft.com/office/officeart/2005/8/colors/colorful5" csCatId="colorful" phldr="1"/>
      <dgm:spPr/>
    </dgm:pt>
    <dgm:pt modelId="{6E71AF6A-479A-4477-B6EC-ED57E883F9A8}">
      <dgm:prSet phldrT="[Texto]" custT="1"/>
      <dgm:spPr/>
      <dgm:t>
        <a:bodyPr/>
        <a:lstStyle/>
        <a:p>
          <a:r>
            <a:rPr lang="es-EC" sz="2000" b="1" dirty="0" smtClean="0"/>
            <a:t>CARIDAD</a:t>
          </a:r>
          <a:endParaRPr lang="es-EC" sz="2000" b="1" dirty="0"/>
        </a:p>
      </dgm:t>
    </dgm:pt>
    <dgm:pt modelId="{1F5E13C0-F4F0-4EC5-8759-9B7F16BD8D3A}" type="parTrans" cxnId="{07DE9839-0CB1-496C-A2DA-1130BE91185D}">
      <dgm:prSet/>
      <dgm:spPr/>
      <dgm:t>
        <a:bodyPr/>
        <a:lstStyle/>
        <a:p>
          <a:endParaRPr lang="es-EC"/>
        </a:p>
      </dgm:t>
    </dgm:pt>
    <dgm:pt modelId="{A43602F7-9B72-4E62-A71A-FDB0DFDA3C2C}" type="sibTrans" cxnId="{07DE9839-0CB1-496C-A2DA-1130BE91185D}">
      <dgm:prSet/>
      <dgm:spPr/>
      <dgm:t>
        <a:bodyPr/>
        <a:lstStyle/>
        <a:p>
          <a:endParaRPr lang="es-EC"/>
        </a:p>
      </dgm:t>
    </dgm:pt>
    <dgm:pt modelId="{C0BA290C-459B-4534-9A3E-65650862045B}">
      <dgm:prSet phldrT="[Texto]" custT="1"/>
      <dgm:spPr/>
      <dgm:t>
        <a:bodyPr/>
        <a:lstStyle/>
        <a:p>
          <a:r>
            <a:rPr lang="es-EC" sz="2000" b="1" dirty="0" smtClean="0"/>
            <a:t>GOZO</a:t>
          </a:r>
          <a:endParaRPr lang="es-EC" sz="2000" b="1" dirty="0"/>
        </a:p>
      </dgm:t>
    </dgm:pt>
    <dgm:pt modelId="{2C2F1ACD-8BF3-4E82-945C-BF41EAE8DD50}" type="parTrans" cxnId="{8A617909-5E25-4067-937D-50F02B681969}">
      <dgm:prSet/>
      <dgm:spPr/>
      <dgm:t>
        <a:bodyPr/>
        <a:lstStyle/>
        <a:p>
          <a:endParaRPr lang="es-EC"/>
        </a:p>
      </dgm:t>
    </dgm:pt>
    <dgm:pt modelId="{B3629534-89C0-46AF-BFAC-EE8EBC11701E}" type="sibTrans" cxnId="{8A617909-5E25-4067-937D-50F02B681969}">
      <dgm:prSet/>
      <dgm:spPr/>
      <dgm:t>
        <a:bodyPr/>
        <a:lstStyle/>
        <a:p>
          <a:endParaRPr lang="es-EC"/>
        </a:p>
      </dgm:t>
    </dgm:pt>
    <dgm:pt modelId="{1A05581D-8EC6-4464-B0A4-F76D9BD3D951}">
      <dgm:prSet phldrT="[Texto]" custT="1"/>
      <dgm:spPr/>
      <dgm:t>
        <a:bodyPr/>
        <a:lstStyle/>
        <a:p>
          <a:r>
            <a:rPr lang="es-EC" sz="2000" b="1" dirty="0" smtClean="0"/>
            <a:t>PAZ</a:t>
          </a:r>
          <a:endParaRPr lang="es-EC" sz="2000" b="1" dirty="0"/>
        </a:p>
      </dgm:t>
    </dgm:pt>
    <dgm:pt modelId="{42A97F2B-8C49-4F37-A9FF-CA010ACF64FF}" type="parTrans" cxnId="{DB2EA168-8D1B-49F8-8A67-64D79B58AF5A}">
      <dgm:prSet/>
      <dgm:spPr/>
      <dgm:t>
        <a:bodyPr/>
        <a:lstStyle/>
        <a:p>
          <a:endParaRPr lang="es-EC"/>
        </a:p>
      </dgm:t>
    </dgm:pt>
    <dgm:pt modelId="{56DCC424-C9BA-4537-A950-8BF84F08D32D}" type="sibTrans" cxnId="{DB2EA168-8D1B-49F8-8A67-64D79B58AF5A}">
      <dgm:prSet/>
      <dgm:spPr/>
      <dgm:t>
        <a:bodyPr/>
        <a:lstStyle/>
        <a:p>
          <a:endParaRPr lang="es-EC"/>
        </a:p>
      </dgm:t>
    </dgm:pt>
    <dgm:pt modelId="{0B9D9248-3F83-4091-800D-247FD0E4102D}">
      <dgm:prSet phldrT="[Texto]" custT="1"/>
      <dgm:spPr/>
      <dgm:t>
        <a:bodyPr/>
        <a:lstStyle/>
        <a:p>
          <a:r>
            <a:rPr lang="es-ES" sz="1800" b="1" dirty="0" smtClean="0"/>
            <a:t>PACIENCIA</a:t>
          </a:r>
          <a:endParaRPr lang="es-EC" sz="1800" dirty="0"/>
        </a:p>
      </dgm:t>
    </dgm:pt>
    <dgm:pt modelId="{B633C04D-BF8A-4DA2-9BB9-F75BCE6C52FD}" type="parTrans" cxnId="{3AA38D97-4D0A-48B0-8CE3-0E19707AB7F9}">
      <dgm:prSet/>
      <dgm:spPr/>
      <dgm:t>
        <a:bodyPr/>
        <a:lstStyle/>
        <a:p>
          <a:endParaRPr lang="es-EC"/>
        </a:p>
      </dgm:t>
    </dgm:pt>
    <dgm:pt modelId="{C875BE5B-8A15-4D6E-9945-5A6D16772CB4}" type="sibTrans" cxnId="{3AA38D97-4D0A-48B0-8CE3-0E19707AB7F9}">
      <dgm:prSet/>
      <dgm:spPr/>
      <dgm:t>
        <a:bodyPr/>
        <a:lstStyle/>
        <a:p>
          <a:endParaRPr lang="es-EC"/>
        </a:p>
      </dgm:t>
    </dgm:pt>
    <dgm:pt modelId="{2D04465E-F9B1-43D8-84A9-8B1441D016E5}">
      <dgm:prSet phldrT="[Texto]" custT="1"/>
      <dgm:spPr/>
      <dgm:t>
        <a:bodyPr/>
        <a:lstStyle/>
        <a:p>
          <a:r>
            <a:rPr lang="es-ES" sz="1200" b="1" dirty="0" smtClean="0"/>
            <a:t>MANSEDUMBRE</a:t>
          </a:r>
          <a:endParaRPr lang="es-EC" sz="1200" dirty="0"/>
        </a:p>
      </dgm:t>
    </dgm:pt>
    <dgm:pt modelId="{EF3511C6-31AA-4B94-BA40-BD52880F1487}" type="parTrans" cxnId="{35722720-5C7F-401E-807D-D591FB80E586}">
      <dgm:prSet/>
      <dgm:spPr/>
      <dgm:t>
        <a:bodyPr/>
        <a:lstStyle/>
        <a:p>
          <a:endParaRPr lang="es-EC"/>
        </a:p>
      </dgm:t>
    </dgm:pt>
    <dgm:pt modelId="{57DFC45C-6123-42C3-B6B3-F5B01E463632}" type="sibTrans" cxnId="{35722720-5C7F-401E-807D-D591FB80E586}">
      <dgm:prSet/>
      <dgm:spPr/>
      <dgm:t>
        <a:bodyPr/>
        <a:lstStyle/>
        <a:p>
          <a:endParaRPr lang="es-EC"/>
        </a:p>
      </dgm:t>
    </dgm:pt>
    <dgm:pt modelId="{B545046C-380D-4535-95FC-3FA882364914}">
      <dgm:prSet phldrT="[Texto]" custT="1"/>
      <dgm:spPr/>
      <dgm:t>
        <a:bodyPr/>
        <a:lstStyle/>
        <a:p>
          <a:r>
            <a:rPr lang="es-EC" sz="2000" b="1" dirty="0" smtClean="0"/>
            <a:t>BONDAD</a:t>
          </a:r>
          <a:endParaRPr lang="es-EC" sz="2000" b="1" dirty="0"/>
        </a:p>
      </dgm:t>
    </dgm:pt>
    <dgm:pt modelId="{CA9B08FF-AF16-4441-BF12-182D04D0E7FC}" type="parTrans" cxnId="{5B6CC733-1D6E-4EC4-A541-ABBB81BD44D9}">
      <dgm:prSet/>
      <dgm:spPr/>
      <dgm:t>
        <a:bodyPr/>
        <a:lstStyle/>
        <a:p>
          <a:endParaRPr lang="es-EC"/>
        </a:p>
      </dgm:t>
    </dgm:pt>
    <dgm:pt modelId="{FE59AAF8-3026-42CF-9A8E-65A081AC32D4}" type="sibTrans" cxnId="{5B6CC733-1D6E-4EC4-A541-ABBB81BD44D9}">
      <dgm:prSet/>
      <dgm:spPr/>
      <dgm:t>
        <a:bodyPr/>
        <a:lstStyle/>
        <a:p>
          <a:endParaRPr lang="es-EC"/>
        </a:p>
      </dgm:t>
    </dgm:pt>
    <dgm:pt modelId="{008B0442-62EF-4D25-B803-95F1FCA3CEE0}">
      <dgm:prSet phldrT="[Texto]"/>
      <dgm:spPr/>
      <dgm:t>
        <a:bodyPr/>
        <a:lstStyle/>
        <a:p>
          <a:r>
            <a:rPr lang="es-EC" b="1" dirty="0" smtClean="0"/>
            <a:t>LONGANIMIDAD</a:t>
          </a:r>
          <a:endParaRPr lang="es-EC" b="1" dirty="0"/>
        </a:p>
      </dgm:t>
    </dgm:pt>
    <dgm:pt modelId="{C11BCD6B-3496-4781-8157-8CBE0782B8A3}" type="parTrans" cxnId="{5CB3C18C-0E1A-4A10-8041-4B6258C3618A}">
      <dgm:prSet/>
      <dgm:spPr/>
      <dgm:t>
        <a:bodyPr/>
        <a:lstStyle/>
        <a:p>
          <a:endParaRPr lang="es-EC"/>
        </a:p>
      </dgm:t>
    </dgm:pt>
    <dgm:pt modelId="{9524CDAE-3267-4BD4-8614-518F3F2DD1B9}" type="sibTrans" cxnId="{5CB3C18C-0E1A-4A10-8041-4B6258C3618A}">
      <dgm:prSet/>
      <dgm:spPr/>
      <dgm:t>
        <a:bodyPr/>
        <a:lstStyle/>
        <a:p>
          <a:endParaRPr lang="es-EC"/>
        </a:p>
      </dgm:t>
    </dgm:pt>
    <dgm:pt modelId="{EC130465-0B62-4076-B77B-C2BE552B97B0}">
      <dgm:prSet phldrT="[Texto]" custT="1"/>
      <dgm:spPr/>
      <dgm:t>
        <a:bodyPr/>
        <a:lstStyle/>
        <a:p>
          <a:r>
            <a:rPr lang="es-EC" sz="2000" b="1" dirty="0" smtClean="0"/>
            <a:t>FE</a:t>
          </a:r>
          <a:endParaRPr lang="es-EC" sz="2000" b="1" dirty="0"/>
        </a:p>
      </dgm:t>
    </dgm:pt>
    <dgm:pt modelId="{DDA42CE8-E6A3-4977-A156-277EFBD30370}" type="parTrans" cxnId="{9D280BA3-FA01-4F93-BFCA-2265481623FA}">
      <dgm:prSet/>
      <dgm:spPr/>
      <dgm:t>
        <a:bodyPr/>
        <a:lstStyle/>
        <a:p>
          <a:endParaRPr lang="es-EC"/>
        </a:p>
      </dgm:t>
    </dgm:pt>
    <dgm:pt modelId="{3F80810D-BEEF-4912-94FF-4D1A4387E60F}" type="sibTrans" cxnId="{9D280BA3-FA01-4F93-BFCA-2265481623FA}">
      <dgm:prSet/>
      <dgm:spPr/>
      <dgm:t>
        <a:bodyPr/>
        <a:lstStyle/>
        <a:p>
          <a:endParaRPr lang="es-EC"/>
        </a:p>
      </dgm:t>
    </dgm:pt>
    <dgm:pt modelId="{6A34FBB9-13FA-4443-A6BB-21DF2F75E39A}">
      <dgm:prSet phldrT="[Texto]" custT="1"/>
      <dgm:spPr/>
      <dgm:t>
        <a:bodyPr/>
        <a:lstStyle/>
        <a:p>
          <a:r>
            <a:rPr lang="es-EC" sz="1800" b="1" dirty="0" smtClean="0"/>
            <a:t>MODESTIA</a:t>
          </a:r>
          <a:endParaRPr lang="es-EC" sz="1800" b="1" dirty="0"/>
        </a:p>
      </dgm:t>
    </dgm:pt>
    <dgm:pt modelId="{C5741FA4-3391-4E30-872F-D82F019CDC68}" type="parTrans" cxnId="{8AD0D346-8A7C-4F1B-B254-32C7C11B5229}">
      <dgm:prSet/>
      <dgm:spPr/>
      <dgm:t>
        <a:bodyPr/>
        <a:lstStyle/>
        <a:p>
          <a:endParaRPr lang="es-EC"/>
        </a:p>
      </dgm:t>
    </dgm:pt>
    <dgm:pt modelId="{F288E935-5B06-426D-BAA1-FD3C6DB1AAF3}" type="sibTrans" cxnId="{8AD0D346-8A7C-4F1B-B254-32C7C11B5229}">
      <dgm:prSet/>
      <dgm:spPr/>
      <dgm:t>
        <a:bodyPr/>
        <a:lstStyle/>
        <a:p>
          <a:endParaRPr lang="es-EC"/>
        </a:p>
      </dgm:t>
    </dgm:pt>
    <dgm:pt modelId="{DE6F3E6F-9492-4C8D-A533-284E6A6E9F09}">
      <dgm:prSet phldrT="[Texto]" custT="1"/>
      <dgm:spPr/>
      <dgm:t>
        <a:bodyPr/>
        <a:lstStyle/>
        <a:p>
          <a:r>
            <a:rPr lang="es-EC" sz="1600" b="1" dirty="0" smtClean="0"/>
            <a:t>TEMPLANZA</a:t>
          </a:r>
          <a:endParaRPr lang="es-EC" sz="1600" b="1" dirty="0"/>
        </a:p>
      </dgm:t>
    </dgm:pt>
    <dgm:pt modelId="{237F15C6-C062-4946-84DE-FC15D049BB2D}" type="parTrans" cxnId="{EC1B7463-DDBC-4809-AC63-9699D6FF94D7}">
      <dgm:prSet/>
      <dgm:spPr/>
      <dgm:t>
        <a:bodyPr/>
        <a:lstStyle/>
        <a:p>
          <a:endParaRPr lang="es-EC"/>
        </a:p>
      </dgm:t>
    </dgm:pt>
    <dgm:pt modelId="{12ED8A31-C2FD-4654-AD81-A631CA84B672}" type="sibTrans" cxnId="{EC1B7463-DDBC-4809-AC63-9699D6FF94D7}">
      <dgm:prSet/>
      <dgm:spPr/>
      <dgm:t>
        <a:bodyPr/>
        <a:lstStyle/>
        <a:p>
          <a:endParaRPr lang="es-EC"/>
        </a:p>
      </dgm:t>
    </dgm:pt>
    <dgm:pt modelId="{1547C3EC-B5AB-4B48-9755-D198AFD81DAC}">
      <dgm:prSet phldrT="[Texto]" custT="1"/>
      <dgm:spPr/>
      <dgm:t>
        <a:bodyPr/>
        <a:lstStyle/>
        <a:p>
          <a:r>
            <a:rPr lang="es-EC" sz="2000" b="1" dirty="0" smtClean="0"/>
            <a:t>CASTIDAD</a:t>
          </a:r>
          <a:endParaRPr lang="es-EC" sz="2000" b="1" dirty="0"/>
        </a:p>
      </dgm:t>
    </dgm:pt>
    <dgm:pt modelId="{A7C268CD-644B-4371-983D-9E3BC5AFB95F}" type="parTrans" cxnId="{CA73ACF8-2376-42A3-9007-E650CBCEBB9A}">
      <dgm:prSet/>
      <dgm:spPr/>
      <dgm:t>
        <a:bodyPr/>
        <a:lstStyle/>
        <a:p>
          <a:endParaRPr lang="es-EC"/>
        </a:p>
      </dgm:t>
    </dgm:pt>
    <dgm:pt modelId="{3C8692A3-D276-4515-8528-7261F48B1228}" type="sibTrans" cxnId="{CA73ACF8-2376-42A3-9007-E650CBCEBB9A}">
      <dgm:prSet/>
      <dgm:spPr/>
      <dgm:t>
        <a:bodyPr/>
        <a:lstStyle/>
        <a:p>
          <a:endParaRPr lang="es-EC"/>
        </a:p>
      </dgm:t>
    </dgm:pt>
    <dgm:pt modelId="{2ADE8C09-712C-41BE-BB89-0E9B5C821EBC}">
      <dgm:prSet phldrT="[Texto]" custT="1"/>
      <dgm:spPr/>
      <dgm:t>
        <a:bodyPr/>
        <a:lstStyle/>
        <a:p>
          <a:r>
            <a:rPr lang="es-EC" sz="1600" b="1" dirty="0" smtClean="0"/>
            <a:t>BENIGNIDAD</a:t>
          </a:r>
          <a:endParaRPr lang="es-EC" sz="1600" b="1" dirty="0"/>
        </a:p>
      </dgm:t>
    </dgm:pt>
    <dgm:pt modelId="{CFBBEB42-B703-4120-A5BC-649570A16930}" type="parTrans" cxnId="{B6B79614-4043-464A-8AB2-89F42A17B7E4}">
      <dgm:prSet/>
      <dgm:spPr/>
      <dgm:t>
        <a:bodyPr/>
        <a:lstStyle/>
        <a:p>
          <a:endParaRPr lang="es-EC"/>
        </a:p>
      </dgm:t>
    </dgm:pt>
    <dgm:pt modelId="{EEFD75F8-5954-47BB-9310-ECA99E66556D}" type="sibTrans" cxnId="{B6B79614-4043-464A-8AB2-89F42A17B7E4}">
      <dgm:prSet/>
      <dgm:spPr/>
      <dgm:t>
        <a:bodyPr/>
        <a:lstStyle/>
        <a:p>
          <a:endParaRPr lang="es-EC"/>
        </a:p>
      </dgm:t>
    </dgm:pt>
    <dgm:pt modelId="{AA4615A5-D315-4924-9400-690892AE2150}" type="pres">
      <dgm:prSet presAssocID="{E14C6C9D-3F26-4520-9F04-8D598C6F9881}" presName="diagram" presStyleCnt="0">
        <dgm:presLayoutVars>
          <dgm:dir/>
          <dgm:animLvl val="lvl"/>
          <dgm:resizeHandles val="exact"/>
        </dgm:presLayoutVars>
      </dgm:prSet>
      <dgm:spPr/>
    </dgm:pt>
    <dgm:pt modelId="{A30F10FB-05BB-4B4F-8380-FF25E2C5852D}" type="pres">
      <dgm:prSet presAssocID="{6E71AF6A-479A-4477-B6EC-ED57E883F9A8}" presName="compNode" presStyleCnt="0"/>
      <dgm:spPr/>
    </dgm:pt>
    <dgm:pt modelId="{9F99682A-A67C-43B5-9C03-7A1410F6F4F7}" type="pres">
      <dgm:prSet presAssocID="{6E71AF6A-479A-4477-B6EC-ED57E883F9A8}" presName="childRect" presStyleLbl="bgAcc1" presStyleIdx="0" presStyleCnt="1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6BC9F6-796F-4BD1-B2FE-D131E4C5D6D1}" type="pres">
      <dgm:prSet presAssocID="{6E71AF6A-479A-4477-B6EC-ED57E883F9A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161EB4-404B-4FAB-A5F7-47DF0D316AEA}" type="pres">
      <dgm:prSet presAssocID="{6E71AF6A-479A-4477-B6EC-ED57E883F9A8}" presName="parentRect" presStyleLbl="alignNode1" presStyleIdx="0" presStyleCnt="12"/>
      <dgm:spPr/>
      <dgm:t>
        <a:bodyPr/>
        <a:lstStyle/>
        <a:p>
          <a:endParaRPr lang="es-EC"/>
        </a:p>
      </dgm:t>
    </dgm:pt>
    <dgm:pt modelId="{1F67126F-36EB-4420-B682-591BF5737015}" type="pres">
      <dgm:prSet presAssocID="{6E71AF6A-479A-4477-B6EC-ED57E883F9A8}" presName="adorn" presStyleLbl="fgAccFollowNode1" presStyleIdx="0" presStyleCnt="12"/>
      <dgm:spPr/>
    </dgm:pt>
    <dgm:pt modelId="{4850FA27-DA81-441C-8002-247FE8225656}" type="pres">
      <dgm:prSet presAssocID="{A43602F7-9B72-4E62-A71A-FDB0DFDA3C2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978F261-7BD9-4B1B-82D5-F3B41D96ACE8}" type="pres">
      <dgm:prSet presAssocID="{C0BA290C-459B-4534-9A3E-65650862045B}" presName="compNode" presStyleCnt="0"/>
      <dgm:spPr/>
    </dgm:pt>
    <dgm:pt modelId="{E6CC7E5E-132A-4408-8258-62AD33D68A47}" type="pres">
      <dgm:prSet presAssocID="{C0BA290C-459B-4534-9A3E-65650862045B}" presName="childRect" presStyleLbl="bgAcc1" presStyleIdx="1" presStyleCnt="1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A13B0A-7151-42A2-863B-4F9155888F1F}" type="pres">
      <dgm:prSet presAssocID="{C0BA290C-459B-4534-9A3E-6565086204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7F9B81-4674-424C-9367-55584727C3C4}" type="pres">
      <dgm:prSet presAssocID="{C0BA290C-459B-4534-9A3E-65650862045B}" presName="parentRect" presStyleLbl="alignNode1" presStyleIdx="1" presStyleCnt="12"/>
      <dgm:spPr/>
      <dgm:t>
        <a:bodyPr/>
        <a:lstStyle/>
        <a:p>
          <a:endParaRPr lang="es-EC"/>
        </a:p>
      </dgm:t>
    </dgm:pt>
    <dgm:pt modelId="{E94517BE-A0B1-4566-8F1F-37BB3A346A03}" type="pres">
      <dgm:prSet presAssocID="{C0BA290C-459B-4534-9A3E-65650862045B}" presName="adorn" presStyleLbl="fgAccFollowNode1" presStyleIdx="1" presStyleCnt="12"/>
      <dgm:spPr/>
    </dgm:pt>
    <dgm:pt modelId="{32138787-A5EE-4AD9-8FAA-E386FD24A267}" type="pres">
      <dgm:prSet presAssocID="{B3629534-89C0-46AF-BFAC-EE8EBC11701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C50844F-DAA7-4824-A89C-10E0B21FDE3F}" type="pres">
      <dgm:prSet presAssocID="{1A05581D-8EC6-4464-B0A4-F76D9BD3D951}" presName="compNode" presStyleCnt="0"/>
      <dgm:spPr/>
    </dgm:pt>
    <dgm:pt modelId="{E3BA6F0F-5647-4782-A8B4-EE5AC123CC36}" type="pres">
      <dgm:prSet presAssocID="{1A05581D-8EC6-4464-B0A4-F76D9BD3D951}" presName="childRect" presStyleLbl="bgAcc1" presStyleIdx="2" presStyleCnt="1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E354EBE-04A5-4B73-9B5E-A7A75B7DB85E}" type="pres">
      <dgm:prSet presAssocID="{1A05581D-8EC6-4464-B0A4-F76D9BD3D9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0E0B4E-212F-4CF6-88E8-D088C7D61ECD}" type="pres">
      <dgm:prSet presAssocID="{1A05581D-8EC6-4464-B0A4-F76D9BD3D951}" presName="parentRect" presStyleLbl="alignNode1" presStyleIdx="2" presStyleCnt="12"/>
      <dgm:spPr/>
      <dgm:t>
        <a:bodyPr/>
        <a:lstStyle/>
        <a:p>
          <a:endParaRPr lang="es-EC"/>
        </a:p>
      </dgm:t>
    </dgm:pt>
    <dgm:pt modelId="{E2CC451F-0D0B-4EE2-BA1C-B9E93B2C650B}" type="pres">
      <dgm:prSet presAssocID="{1A05581D-8EC6-4464-B0A4-F76D9BD3D951}" presName="adorn" presStyleLbl="fgAccFollowNode1" presStyleIdx="2" presStyleCnt="12"/>
      <dgm:spPr/>
    </dgm:pt>
    <dgm:pt modelId="{5526D87E-B995-4FB2-B11F-3BBB7E22DED7}" type="pres">
      <dgm:prSet presAssocID="{56DCC424-C9BA-4537-A950-8BF84F08D32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6A9E66A-5312-4BA3-91DA-8BDEFB000083}" type="pres">
      <dgm:prSet presAssocID="{0B9D9248-3F83-4091-800D-247FD0E4102D}" presName="compNode" presStyleCnt="0"/>
      <dgm:spPr/>
    </dgm:pt>
    <dgm:pt modelId="{A693D491-F30F-44E0-8C12-EC136AEF9504}" type="pres">
      <dgm:prSet presAssocID="{0B9D9248-3F83-4091-800D-247FD0E4102D}" presName="childRect" presStyleLbl="bgAcc1" presStyleIdx="3" presStyleCnt="1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DE93E7F-0D05-427C-87D2-64F0D4350616}" type="pres">
      <dgm:prSet presAssocID="{0B9D9248-3F83-4091-800D-247FD0E4102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B19658-4E18-408D-93CB-598351824013}" type="pres">
      <dgm:prSet presAssocID="{0B9D9248-3F83-4091-800D-247FD0E4102D}" presName="parentRect" presStyleLbl="alignNode1" presStyleIdx="3" presStyleCnt="12"/>
      <dgm:spPr/>
      <dgm:t>
        <a:bodyPr/>
        <a:lstStyle/>
        <a:p>
          <a:endParaRPr lang="es-EC"/>
        </a:p>
      </dgm:t>
    </dgm:pt>
    <dgm:pt modelId="{93A88F5B-4650-471A-AF5A-F28ADCF7A945}" type="pres">
      <dgm:prSet presAssocID="{0B9D9248-3F83-4091-800D-247FD0E4102D}" presName="adorn" presStyleLbl="fgAccFollowNode1" presStyleIdx="3" presStyleCnt="12"/>
      <dgm:spPr/>
    </dgm:pt>
    <dgm:pt modelId="{9A8C842E-DFAD-4613-9C0D-8C438EF3C38C}" type="pres">
      <dgm:prSet presAssocID="{C875BE5B-8A15-4D6E-9945-5A6D16772CB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11077FA-4268-44CB-87CE-D308D20596F6}" type="pres">
      <dgm:prSet presAssocID="{2D04465E-F9B1-43D8-84A9-8B1441D016E5}" presName="compNode" presStyleCnt="0"/>
      <dgm:spPr/>
    </dgm:pt>
    <dgm:pt modelId="{08B4ACE3-7839-4D8D-8B68-996F9C5682AD}" type="pres">
      <dgm:prSet presAssocID="{2D04465E-F9B1-43D8-84A9-8B1441D016E5}" presName="childRect" presStyleLbl="bgAcc1" presStyleIdx="4" presStyleCnt="1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A46B3F8-51D6-41B7-A712-5DDBB2863EAE}" type="pres">
      <dgm:prSet presAssocID="{2D04465E-F9B1-43D8-84A9-8B1441D016E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D71C57-6C89-4EA7-B511-1EF776BEC52E}" type="pres">
      <dgm:prSet presAssocID="{2D04465E-F9B1-43D8-84A9-8B1441D016E5}" presName="parentRect" presStyleLbl="alignNode1" presStyleIdx="4" presStyleCnt="12"/>
      <dgm:spPr/>
      <dgm:t>
        <a:bodyPr/>
        <a:lstStyle/>
        <a:p>
          <a:endParaRPr lang="es-EC"/>
        </a:p>
      </dgm:t>
    </dgm:pt>
    <dgm:pt modelId="{E3539058-BE0C-4275-AE52-5733EFF85FCD}" type="pres">
      <dgm:prSet presAssocID="{2D04465E-F9B1-43D8-84A9-8B1441D016E5}" presName="adorn" presStyleLbl="fgAccFollowNode1" presStyleIdx="4" presStyleCnt="12"/>
      <dgm:spPr/>
    </dgm:pt>
    <dgm:pt modelId="{D76777D2-A212-4380-A3B9-8DF1884D4AA2}" type="pres">
      <dgm:prSet presAssocID="{57DFC45C-6123-42C3-B6B3-F5B01E46363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3F7F6A6-F898-4C75-8D7A-8EECFF643021}" type="pres">
      <dgm:prSet presAssocID="{B545046C-380D-4535-95FC-3FA882364914}" presName="compNode" presStyleCnt="0"/>
      <dgm:spPr/>
    </dgm:pt>
    <dgm:pt modelId="{6DBEA7A4-33DA-45CC-8759-800DA6ABAEC4}" type="pres">
      <dgm:prSet presAssocID="{B545046C-380D-4535-95FC-3FA882364914}" presName="childRect" presStyleLbl="bgAcc1" presStyleIdx="5" presStyleCnt="1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72C642AD-B7E1-425D-9093-FD72B6BA8F42}" type="pres">
      <dgm:prSet presAssocID="{B545046C-380D-4535-95FC-3FA8823649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781223-DF98-4EBE-B87D-B4E99DC9DAE1}" type="pres">
      <dgm:prSet presAssocID="{B545046C-380D-4535-95FC-3FA882364914}" presName="parentRect" presStyleLbl="alignNode1" presStyleIdx="5" presStyleCnt="12"/>
      <dgm:spPr/>
      <dgm:t>
        <a:bodyPr/>
        <a:lstStyle/>
        <a:p>
          <a:endParaRPr lang="es-EC"/>
        </a:p>
      </dgm:t>
    </dgm:pt>
    <dgm:pt modelId="{86D6B0B6-2AA7-4C0E-85E5-DCBD6FD98AE0}" type="pres">
      <dgm:prSet presAssocID="{B545046C-380D-4535-95FC-3FA882364914}" presName="adorn" presStyleLbl="fgAccFollowNode1" presStyleIdx="5" presStyleCnt="12"/>
      <dgm:spPr/>
    </dgm:pt>
    <dgm:pt modelId="{DE7F7B63-4BA6-4662-A65A-A2F80A3EDAA0}" type="pres">
      <dgm:prSet presAssocID="{FE59AAF8-3026-42CF-9A8E-65A081AC32D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2F8872B-72F3-497A-BC3F-2E43462BA8D7}" type="pres">
      <dgm:prSet presAssocID="{2ADE8C09-712C-41BE-BB89-0E9B5C821EBC}" presName="compNode" presStyleCnt="0"/>
      <dgm:spPr/>
    </dgm:pt>
    <dgm:pt modelId="{5FBD1AD7-EEFD-4C9F-8627-8547A36DF217}" type="pres">
      <dgm:prSet presAssocID="{2ADE8C09-712C-41BE-BB89-0E9B5C821EBC}" presName="childRect" presStyleLbl="bgAcc1" presStyleIdx="6" presStyleCnt="1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2BEBD272-C0A2-48F7-8968-8239B465F957}" type="pres">
      <dgm:prSet presAssocID="{2ADE8C09-712C-41BE-BB89-0E9B5C821EB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E0D6E2-233F-46FB-8056-85DC98EB25AA}" type="pres">
      <dgm:prSet presAssocID="{2ADE8C09-712C-41BE-BB89-0E9B5C821EBC}" presName="parentRect" presStyleLbl="alignNode1" presStyleIdx="6" presStyleCnt="12"/>
      <dgm:spPr/>
      <dgm:t>
        <a:bodyPr/>
        <a:lstStyle/>
        <a:p>
          <a:endParaRPr lang="es-EC"/>
        </a:p>
      </dgm:t>
    </dgm:pt>
    <dgm:pt modelId="{AB8D7A7E-8953-484B-A661-AFCFFC955887}" type="pres">
      <dgm:prSet presAssocID="{2ADE8C09-712C-41BE-BB89-0E9B5C821EBC}" presName="adorn" presStyleLbl="fgAccFollowNode1" presStyleIdx="6" presStyleCnt="12"/>
      <dgm:spPr/>
    </dgm:pt>
    <dgm:pt modelId="{28A223B2-9CEC-4376-BCEC-E94B5C3D416A}" type="pres">
      <dgm:prSet presAssocID="{EEFD75F8-5954-47BB-9310-ECA99E66556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1E8F7A0-1116-4FA0-9095-F4853C5C28D9}" type="pres">
      <dgm:prSet presAssocID="{008B0442-62EF-4D25-B803-95F1FCA3CEE0}" presName="compNode" presStyleCnt="0"/>
      <dgm:spPr/>
    </dgm:pt>
    <dgm:pt modelId="{03AF08D0-F4D9-4026-A616-0C389F0A88DD}" type="pres">
      <dgm:prSet presAssocID="{008B0442-62EF-4D25-B803-95F1FCA3CEE0}" presName="childRect" presStyleLbl="bgAcc1" presStyleIdx="7" presStyleCnt="1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C12349CF-65DE-4985-AC42-A4C4D65791D7}" type="pres">
      <dgm:prSet presAssocID="{008B0442-62EF-4D25-B803-95F1FCA3CEE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C3DF35-02A9-4D03-8EA1-161BC24964A1}" type="pres">
      <dgm:prSet presAssocID="{008B0442-62EF-4D25-B803-95F1FCA3CEE0}" presName="parentRect" presStyleLbl="alignNode1" presStyleIdx="7" presStyleCnt="12"/>
      <dgm:spPr/>
      <dgm:t>
        <a:bodyPr/>
        <a:lstStyle/>
        <a:p>
          <a:endParaRPr lang="es-EC"/>
        </a:p>
      </dgm:t>
    </dgm:pt>
    <dgm:pt modelId="{933AB97F-B67B-4835-93FF-8CF4771E11AD}" type="pres">
      <dgm:prSet presAssocID="{008B0442-62EF-4D25-B803-95F1FCA3CEE0}" presName="adorn" presStyleLbl="fgAccFollowNode1" presStyleIdx="7" presStyleCnt="12"/>
      <dgm:spPr/>
    </dgm:pt>
    <dgm:pt modelId="{D203575E-C33B-4407-ABFD-222515C1B797}" type="pres">
      <dgm:prSet presAssocID="{9524CDAE-3267-4BD4-8614-518F3F2DD1B9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101B596-063F-4A6A-8AAB-AA39AEE72076}" type="pres">
      <dgm:prSet presAssocID="{EC130465-0B62-4076-B77B-C2BE552B97B0}" presName="compNode" presStyleCnt="0"/>
      <dgm:spPr/>
    </dgm:pt>
    <dgm:pt modelId="{2E97BFEC-61F2-4BD3-9A58-66F4B6DE29B0}" type="pres">
      <dgm:prSet presAssocID="{EC130465-0B62-4076-B77B-C2BE552B97B0}" presName="childRect" presStyleLbl="bgAcc1" presStyleIdx="8" presStyleCnt="1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CE4F947A-0FC9-4919-B209-B582297A96C5}" type="pres">
      <dgm:prSet presAssocID="{EC130465-0B62-4076-B77B-C2BE552B97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5B4D61-576D-4787-BD45-BE174866BAB9}" type="pres">
      <dgm:prSet presAssocID="{EC130465-0B62-4076-B77B-C2BE552B97B0}" presName="parentRect" presStyleLbl="alignNode1" presStyleIdx="8" presStyleCnt="12"/>
      <dgm:spPr/>
      <dgm:t>
        <a:bodyPr/>
        <a:lstStyle/>
        <a:p>
          <a:endParaRPr lang="es-EC"/>
        </a:p>
      </dgm:t>
    </dgm:pt>
    <dgm:pt modelId="{90B89573-17DA-4BB2-AB05-BACB9A74F7A0}" type="pres">
      <dgm:prSet presAssocID="{EC130465-0B62-4076-B77B-C2BE552B97B0}" presName="adorn" presStyleLbl="fgAccFollowNode1" presStyleIdx="8" presStyleCnt="12"/>
      <dgm:spPr/>
    </dgm:pt>
    <dgm:pt modelId="{D6F2AB46-BC42-4B89-B609-8FFF680A511E}" type="pres">
      <dgm:prSet presAssocID="{3F80810D-BEEF-4912-94FF-4D1A4387E60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183FD0E-FBD0-4A78-9A4E-8D77FEC19225}" type="pres">
      <dgm:prSet presAssocID="{6A34FBB9-13FA-4443-A6BB-21DF2F75E39A}" presName="compNode" presStyleCnt="0"/>
      <dgm:spPr/>
    </dgm:pt>
    <dgm:pt modelId="{FD6C38DD-E211-4906-92EA-CCD65DFF87F9}" type="pres">
      <dgm:prSet presAssocID="{6A34FBB9-13FA-4443-A6BB-21DF2F75E39A}" presName="childRect" presStyleLbl="bgAcc1" presStyleIdx="9" presStyleCnt="1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77A4EE3E-1BD3-4612-903A-FE8EF84315F7}" type="pres">
      <dgm:prSet presAssocID="{6A34FBB9-13FA-4443-A6BB-21DF2F75E39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14D0D6-D525-45A3-99DF-9A9E2BC42DA3}" type="pres">
      <dgm:prSet presAssocID="{6A34FBB9-13FA-4443-A6BB-21DF2F75E39A}" presName="parentRect" presStyleLbl="alignNode1" presStyleIdx="9" presStyleCnt="12"/>
      <dgm:spPr/>
      <dgm:t>
        <a:bodyPr/>
        <a:lstStyle/>
        <a:p>
          <a:endParaRPr lang="es-EC"/>
        </a:p>
      </dgm:t>
    </dgm:pt>
    <dgm:pt modelId="{0ED98C70-9E90-4801-A696-40563840C97C}" type="pres">
      <dgm:prSet presAssocID="{6A34FBB9-13FA-4443-A6BB-21DF2F75E39A}" presName="adorn" presStyleLbl="fgAccFollowNode1" presStyleIdx="9" presStyleCnt="12"/>
      <dgm:spPr/>
    </dgm:pt>
    <dgm:pt modelId="{7B36A376-1A57-4A2B-A59F-16A41D174095}" type="pres">
      <dgm:prSet presAssocID="{F288E935-5B06-426D-BAA1-FD3C6DB1AAF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E2D6481-591F-4FD1-80C3-B16736B0334F}" type="pres">
      <dgm:prSet presAssocID="{DE6F3E6F-9492-4C8D-A533-284E6A6E9F09}" presName="compNode" presStyleCnt="0"/>
      <dgm:spPr/>
    </dgm:pt>
    <dgm:pt modelId="{A5BFBB61-BEB2-492B-804E-391C267E46A6}" type="pres">
      <dgm:prSet presAssocID="{DE6F3E6F-9492-4C8D-A533-284E6A6E9F09}" presName="childRect" presStyleLbl="bgAcc1" presStyleIdx="10" presStyleCnt="1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</dgm:pt>
    <dgm:pt modelId="{5B1FDFBD-46DA-4D88-BD15-5D0167C53526}" type="pres">
      <dgm:prSet presAssocID="{DE6F3E6F-9492-4C8D-A533-284E6A6E9F0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CCC7A7-D9BB-4BAC-9E7F-BD00708F478E}" type="pres">
      <dgm:prSet presAssocID="{DE6F3E6F-9492-4C8D-A533-284E6A6E9F09}" presName="parentRect" presStyleLbl="alignNode1" presStyleIdx="10" presStyleCnt="12"/>
      <dgm:spPr/>
      <dgm:t>
        <a:bodyPr/>
        <a:lstStyle/>
        <a:p>
          <a:endParaRPr lang="es-EC"/>
        </a:p>
      </dgm:t>
    </dgm:pt>
    <dgm:pt modelId="{9BF87E5B-AE45-43DC-AA4E-D940D9CC2B98}" type="pres">
      <dgm:prSet presAssocID="{DE6F3E6F-9492-4C8D-A533-284E6A6E9F09}" presName="adorn" presStyleLbl="fgAccFollowNode1" presStyleIdx="10" presStyleCnt="12"/>
      <dgm:spPr/>
    </dgm:pt>
    <dgm:pt modelId="{CE7464EB-558C-4D18-A543-8112DD711A60}" type="pres">
      <dgm:prSet presAssocID="{12ED8A31-C2FD-4654-AD81-A631CA84B67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50605A8-68F0-4888-B6F8-B56A65F3B63A}" type="pres">
      <dgm:prSet presAssocID="{1547C3EC-B5AB-4B48-9755-D198AFD81DAC}" presName="compNode" presStyleCnt="0"/>
      <dgm:spPr/>
    </dgm:pt>
    <dgm:pt modelId="{16FD7F04-5FD1-43B6-B7FA-A37AACB14A10}" type="pres">
      <dgm:prSet presAssocID="{1547C3EC-B5AB-4B48-9755-D198AFD81DAC}" presName="childRect" presStyleLbl="bgAcc1" presStyleIdx="11" presStyleCnt="1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</dgm:pt>
    <dgm:pt modelId="{AE83CED9-251F-4CE9-B424-8F6F479571B2}" type="pres">
      <dgm:prSet presAssocID="{1547C3EC-B5AB-4B48-9755-D198AFD81DA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EB1833-DC1C-4F91-9D2F-E453C6F27D09}" type="pres">
      <dgm:prSet presAssocID="{1547C3EC-B5AB-4B48-9755-D198AFD81DAC}" presName="parentRect" presStyleLbl="alignNode1" presStyleIdx="11" presStyleCnt="12"/>
      <dgm:spPr/>
      <dgm:t>
        <a:bodyPr/>
        <a:lstStyle/>
        <a:p>
          <a:endParaRPr lang="es-EC"/>
        </a:p>
      </dgm:t>
    </dgm:pt>
    <dgm:pt modelId="{D475720F-85C5-4F1A-A7A7-F2AAB3A672EA}" type="pres">
      <dgm:prSet presAssocID="{1547C3EC-B5AB-4B48-9755-D198AFD81DAC}" presName="adorn" presStyleLbl="fgAccFollowNode1" presStyleIdx="11" presStyleCnt="12"/>
      <dgm:spPr/>
    </dgm:pt>
  </dgm:ptLst>
  <dgm:cxnLst>
    <dgm:cxn modelId="{783DE1C8-1232-4D12-9510-2B227C199579}" type="presOf" srcId="{0B9D9248-3F83-4091-800D-247FD0E4102D}" destId="{6DE93E7F-0D05-427C-87D2-64F0D4350616}" srcOrd="0" destOrd="0" presId="urn:microsoft.com/office/officeart/2005/8/layout/bList2"/>
    <dgm:cxn modelId="{7533B15A-0347-49AD-8D48-3B570909FF3A}" type="presOf" srcId="{2ADE8C09-712C-41BE-BB89-0E9B5C821EBC}" destId="{2BEBD272-C0A2-48F7-8968-8239B465F957}" srcOrd="0" destOrd="0" presId="urn:microsoft.com/office/officeart/2005/8/layout/bList2"/>
    <dgm:cxn modelId="{CA73ACF8-2376-42A3-9007-E650CBCEBB9A}" srcId="{E14C6C9D-3F26-4520-9F04-8D598C6F9881}" destId="{1547C3EC-B5AB-4B48-9755-D198AFD81DAC}" srcOrd="11" destOrd="0" parTransId="{A7C268CD-644B-4371-983D-9E3BC5AFB95F}" sibTransId="{3C8692A3-D276-4515-8528-7261F48B1228}"/>
    <dgm:cxn modelId="{76700CCF-3A4E-49DB-A13C-D4E1433AA449}" type="presOf" srcId="{6E71AF6A-479A-4477-B6EC-ED57E883F9A8}" destId="{DF6BC9F6-796F-4BD1-B2FE-D131E4C5D6D1}" srcOrd="0" destOrd="0" presId="urn:microsoft.com/office/officeart/2005/8/layout/bList2"/>
    <dgm:cxn modelId="{FFEBA250-6D84-46D3-A92E-E7CBAE317E36}" type="presOf" srcId="{1A05581D-8EC6-4464-B0A4-F76D9BD3D951}" destId="{350E0B4E-212F-4CF6-88E8-D088C7D61ECD}" srcOrd="1" destOrd="0" presId="urn:microsoft.com/office/officeart/2005/8/layout/bList2"/>
    <dgm:cxn modelId="{98F61A11-A0E8-42B0-AD77-D878F444C4E9}" type="presOf" srcId="{B3629534-89C0-46AF-BFAC-EE8EBC11701E}" destId="{32138787-A5EE-4AD9-8FAA-E386FD24A267}" srcOrd="0" destOrd="0" presId="urn:microsoft.com/office/officeart/2005/8/layout/bList2"/>
    <dgm:cxn modelId="{E6228CAB-E53B-4025-9D59-00B0C2DFA53C}" type="presOf" srcId="{F288E935-5B06-426D-BAA1-FD3C6DB1AAF3}" destId="{7B36A376-1A57-4A2B-A59F-16A41D174095}" srcOrd="0" destOrd="0" presId="urn:microsoft.com/office/officeart/2005/8/layout/bList2"/>
    <dgm:cxn modelId="{3AA38D97-4D0A-48B0-8CE3-0E19707AB7F9}" srcId="{E14C6C9D-3F26-4520-9F04-8D598C6F9881}" destId="{0B9D9248-3F83-4091-800D-247FD0E4102D}" srcOrd="3" destOrd="0" parTransId="{B633C04D-BF8A-4DA2-9BB9-F75BCE6C52FD}" sibTransId="{C875BE5B-8A15-4D6E-9945-5A6D16772CB4}"/>
    <dgm:cxn modelId="{1F42BFE5-0CBC-4444-9BBA-2BBE590071C7}" type="presOf" srcId="{6E71AF6A-479A-4477-B6EC-ED57E883F9A8}" destId="{53161EB4-404B-4FAB-A5F7-47DF0D316AEA}" srcOrd="1" destOrd="0" presId="urn:microsoft.com/office/officeart/2005/8/layout/bList2"/>
    <dgm:cxn modelId="{E020506C-9E7D-4EE0-AC9F-464BB1C4B1AC}" type="presOf" srcId="{1A05581D-8EC6-4464-B0A4-F76D9BD3D951}" destId="{8E354EBE-04A5-4B73-9B5E-A7A75B7DB85E}" srcOrd="0" destOrd="0" presId="urn:microsoft.com/office/officeart/2005/8/layout/bList2"/>
    <dgm:cxn modelId="{11542FDD-A067-44FB-9308-02C78ABAA5E7}" type="presOf" srcId="{3F80810D-BEEF-4912-94FF-4D1A4387E60F}" destId="{D6F2AB46-BC42-4B89-B609-8FFF680A511E}" srcOrd="0" destOrd="0" presId="urn:microsoft.com/office/officeart/2005/8/layout/bList2"/>
    <dgm:cxn modelId="{B6B79614-4043-464A-8AB2-89F42A17B7E4}" srcId="{E14C6C9D-3F26-4520-9F04-8D598C6F9881}" destId="{2ADE8C09-712C-41BE-BB89-0E9B5C821EBC}" srcOrd="6" destOrd="0" parTransId="{CFBBEB42-B703-4120-A5BC-649570A16930}" sibTransId="{EEFD75F8-5954-47BB-9310-ECA99E66556D}"/>
    <dgm:cxn modelId="{03D2E75C-A36F-4983-82E0-1D5EC7E02DDC}" type="presOf" srcId="{A43602F7-9B72-4E62-A71A-FDB0DFDA3C2C}" destId="{4850FA27-DA81-441C-8002-247FE8225656}" srcOrd="0" destOrd="0" presId="urn:microsoft.com/office/officeart/2005/8/layout/bList2"/>
    <dgm:cxn modelId="{39BD29C0-8500-4ECD-BD4F-C8452B7A3EED}" type="presOf" srcId="{1547C3EC-B5AB-4B48-9755-D198AFD81DAC}" destId="{F2EB1833-DC1C-4F91-9D2F-E453C6F27D09}" srcOrd="1" destOrd="0" presId="urn:microsoft.com/office/officeart/2005/8/layout/bList2"/>
    <dgm:cxn modelId="{8A617909-5E25-4067-937D-50F02B681969}" srcId="{E14C6C9D-3F26-4520-9F04-8D598C6F9881}" destId="{C0BA290C-459B-4534-9A3E-65650862045B}" srcOrd="1" destOrd="0" parTransId="{2C2F1ACD-8BF3-4E82-945C-BF41EAE8DD50}" sibTransId="{B3629534-89C0-46AF-BFAC-EE8EBC11701E}"/>
    <dgm:cxn modelId="{6443CD87-24CD-42FD-BC73-C608277E67EB}" type="presOf" srcId="{6A34FBB9-13FA-4443-A6BB-21DF2F75E39A}" destId="{77A4EE3E-1BD3-4612-903A-FE8EF84315F7}" srcOrd="0" destOrd="0" presId="urn:microsoft.com/office/officeart/2005/8/layout/bList2"/>
    <dgm:cxn modelId="{42B503AF-1B25-4C32-971B-DDA5C84E4D18}" type="presOf" srcId="{2D04465E-F9B1-43D8-84A9-8B1441D016E5}" destId="{AA46B3F8-51D6-41B7-A712-5DDBB2863EAE}" srcOrd="0" destOrd="0" presId="urn:microsoft.com/office/officeart/2005/8/layout/bList2"/>
    <dgm:cxn modelId="{E4155440-D9C1-4C08-9B53-3FFC75B4BEA4}" type="presOf" srcId="{E14C6C9D-3F26-4520-9F04-8D598C6F9881}" destId="{AA4615A5-D315-4924-9400-690892AE2150}" srcOrd="0" destOrd="0" presId="urn:microsoft.com/office/officeart/2005/8/layout/bList2"/>
    <dgm:cxn modelId="{E3B3E058-08D7-4B3F-B7D8-C8DDB42D929B}" type="presOf" srcId="{DE6F3E6F-9492-4C8D-A533-284E6A6E9F09}" destId="{43CCC7A7-D9BB-4BAC-9E7F-BD00708F478E}" srcOrd="1" destOrd="0" presId="urn:microsoft.com/office/officeart/2005/8/layout/bList2"/>
    <dgm:cxn modelId="{B68021E5-8AD6-4D70-98A4-CDF02081ABDA}" type="presOf" srcId="{EEFD75F8-5954-47BB-9310-ECA99E66556D}" destId="{28A223B2-9CEC-4376-BCEC-E94B5C3D416A}" srcOrd="0" destOrd="0" presId="urn:microsoft.com/office/officeart/2005/8/layout/bList2"/>
    <dgm:cxn modelId="{9D280BA3-FA01-4F93-BFCA-2265481623FA}" srcId="{E14C6C9D-3F26-4520-9F04-8D598C6F9881}" destId="{EC130465-0B62-4076-B77B-C2BE552B97B0}" srcOrd="8" destOrd="0" parTransId="{DDA42CE8-E6A3-4977-A156-277EFBD30370}" sibTransId="{3F80810D-BEEF-4912-94FF-4D1A4387E60F}"/>
    <dgm:cxn modelId="{3B1D8853-F077-4758-AB06-DE353BCA2766}" type="presOf" srcId="{B545046C-380D-4535-95FC-3FA882364914}" destId="{72C642AD-B7E1-425D-9093-FD72B6BA8F42}" srcOrd="0" destOrd="0" presId="urn:microsoft.com/office/officeart/2005/8/layout/bList2"/>
    <dgm:cxn modelId="{37C27F38-E9FB-44F4-8894-B68A17CED0CC}" type="presOf" srcId="{EC130465-0B62-4076-B77B-C2BE552B97B0}" destId="{4A5B4D61-576D-4787-BD45-BE174866BAB9}" srcOrd="1" destOrd="0" presId="urn:microsoft.com/office/officeart/2005/8/layout/bList2"/>
    <dgm:cxn modelId="{E9DD2EDA-E942-4720-9F8A-24C70FA7D534}" type="presOf" srcId="{008B0442-62EF-4D25-B803-95F1FCA3CEE0}" destId="{15C3DF35-02A9-4D03-8EA1-161BC24964A1}" srcOrd="1" destOrd="0" presId="urn:microsoft.com/office/officeart/2005/8/layout/bList2"/>
    <dgm:cxn modelId="{F232B5EF-2E25-4C22-A253-6F24BE4D6E9C}" type="presOf" srcId="{1547C3EC-B5AB-4B48-9755-D198AFD81DAC}" destId="{AE83CED9-251F-4CE9-B424-8F6F479571B2}" srcOrd="0" destOrd="0" presId="urn:microsoft.com/office/officeart/2005/8/layout/bList2"/>
    <dgm:cxn modelId="{84846058-E177-42B8-8E2D-2BD5E6609E80}" type="presOf" srcId="{DE6F3E6F-9492-4C8D-A533-284E6A6E9F09}" destId="{5B1FDFBD-46DA-4D88-BD15-5D0167C53526}" srcOrd="0" destOrd="0" presId="urn:microsoft.com/office/officeart/2005/8/layout/bList2"/>
    <dgm:cxn modelId="{1A0DC97D-3E01-4BC2-A0B1-118CBFB7F583}" type="presOf" srcId="{56DCC424-C9BA-4537-A950-8BF84F08D32D}" destId="{5526D87E-B995-4FB2-B11F-3BBB7E22DED7}" srcOrd="0" destOrd="0" presId="urn:microsoft.com/office/officeart/2005/8/layout/bList2"/>
    <dgm:cxn modelId="{BDA413DB-F3A7-4001-A7B3-96328DD31223}" type="presOf" srcId="{C0BA290C-459B-4534-9A3E-65650862045B}" destId="{90A13B0A-7151-42A2-863B-4F9155888F1F}" srcOrd="0" destOrd="0" presId="urn:microsoft.com/office/officeart/2005/8/layout/bList2"/>
    <dgm:cxn modelId="{07DE9839-0CB1-496C-A2DA-1130BE91185D}" srcId="{E14C6C9D-3F26-4520-9F04-8D598C6F9881}" destId="{6E71AF6A-479A-4477-B6EC-ED57E883F9A8}" srcOrd="0" destOrd="0" parTransId="{1F5E13C0-F4F0-4EC5-8759-9B7F16BD8D3A}" sibTransId="{A43602F7-9B72-4E62-A71A-FDB0DFDA3C2C}"/>
    <dgm:cxn modelId="{58055105-93FA-4A16-B9C1-15A224A83A3E}" type="presOf" srcId="{B545046C-380D-4535-95FC-3FA882364914}" destId="{80781223-DF98-4EBE-B87D-B4E99DC9DAE1}" srcOrd="1" destOrd="0" presId="urn:microsoft.com/office/officeart/2005/8/layout/bList2"/>
    <dgm:cxn modelId="{5B6CC733-1D6E-4EC4-A541-ABBB81BD44D9}" srcId="{E14C6C9D-3F26-4520-9F04-8D598C6F9881}" destId="{B545046C-380D-4535-95FC-3FA882364914}" srcOrd="5" destOrd="0" parTransId="{CA9B08FF-AF16-4441-BF12-182D04D0E7FC}" sibTransId="{FE59AAF8-3026-42CF-9A8E-65A081AC32D4}"/>
    <dgm:cxn modelId="{62649870-8F53-434A-BF6C-75EC306500E6}" type="presOf" srcId="{EC130465-0B62-4076-B77B-C2BE552B97B0}" destId="{CE4F947A-0FC9-4919-B209-B582297A96C5}" srcOrd="0" destOrd="0" presId="urn:microsoft.com/office/officeart/2005/8/layout/bList2"/>
    <dgm:cxn modelId="{CEB331E8-F617-497C-93AF-3AE05898AA7D}" type="presOf" srcId="{6A34FBB9-13FA-4443-A6BB-21DF2F75E39A}" destId="{2514D0D6-D525-45A3-99DF-9A9E2BC42DA3}" srcOrd="1" destOrd="0" presId="urn:microsoft.com/office/officeart/2005/8/layout/bList2"/>
    <dgm:cxn modelId="{41387F9F-07D7-4D4D-B818-7E04510813A5}" type="presOf" srcId="{C875BE5B-8A15-4D6E-9945-5A6D16772CB4}" destId="{9A8C842E-DFAD-4613-9C0D-8C438EF3C38C}" srcOrd="0" destOrd="0" presId="urn:microsoft.com/office/officeart/2005/8/layout/bList2"/>
    <dgm:cxn modelId="{C6CDB665-830E-436B-BAE1-9A2F29E32383}" type="presOf" srcId="{12ED8A31-C2FD-4654-AD81-A631CA84B672}" destId="{CE7464EB-558C-4D18-A543-8112DD711A60}" srcOrd="0" destOrd="0" presId="urn:microsoft.com/office/officeart/2005/8/layout/bList2"/>
    <dgm:cxn modelId="{A258734F-5B56-4325-A04B-58AA67B0F22D}" type="presOf" srcId="{57DFC45C-6123-42C3-B6B3-F5B01E463632}" destId="{D76777D2-A212-4380-A3B9-8DF1884D4AA2}" srcOrd="0" destOrd="0" presId="urn:microsoft.com/office/officeart/2005/8/layout/bList2"/>
    <dgm:cxn modelId="{4D5DD711-2D10-4BC9-AB17-17AB47FCBF00}" type="presOf" srcId="{9524CDAE-3267-4BD4-8614-518F3F2DD1B9}" destId="{D203575E-C33B-4407-ABFD-222515C1B797}" srcOrd="0" destOrd="0" presId="urn:microsoft.com/office/officeart/2005/8/layout/bList2"/>
    <dgm:cxn modelId="{DB2EA168-8D1B-49F8-8A67-64D79B58AF5A}" srcId="{E14C6C9D-3F26-4520-9F04-8D598C6F9881}" destId="{1A05581D-8EC6-4464-B0A4-F76D9BD3D951}" srcOrd="2" destOrd="0" parTransId="{42A97F2B-8C49-4F37-A9FF-CA010ACF64FF}" sibTransId="{56DCC424-C9BA-4537-A950-8BF84F08D32D}"/>
    <dgm:cxn modelId="{35722720-5C7F-401E-807D-D591FB80E586}" srcId="{E14C6C9D-3F26-4520-9F04-8D598C6F9881}" destId="{2D04465E-F9B1-43D8-84A9-8B1441D016E5}" srcOrd="4" destOrd="0" parTransId="{EF3511C6-31AA-4B94-BA40-BD52880F1487}" sibTransId="{57DFC45C-6123-42C3-B6B3-F5B01E463632}"/>
    <dgm:cxn modelId="{5CB3C18C-0E1A-4A10-8041-4B6258C3618A}" srcId="{E14C6C9D-3F26-4520-9F04-8D598C6F9881}" destId="{008B0442-62EF-4D25-B803-95F1FCA3CEE0}" srcOrd="7" destOrd="0" parTransId="{C11BCD6B-3496-4781-8157-8CBE0782B8A3}" sibTransId="{9524CDAE-3267-4BD4-8614-518F3F2DD1B9}"/>
    <dgm:cxn modelId="{7B95667C-2922-4343-BF6A-793F7E526061}" type="presOf" srcId="{008B0442-62EF-4D25-B803-95F1FCA3CEE0}" destId="{C12349CF-65DE-4985-AC42-A4C4D65791D7}" srcOrd="0" destOrd="0" presId="urn:microsoft.com/office/officeart/2005/8/layout/bList2"/>
    <dgm:cxn modelId="{23778E8D-8D0F-4B99-BF4A-1543B3C7E771}" type="presOf" srcId="{2ADE8C09-712C-41BE-BB89-0E9B5C821EBC}" destId="{2FE0D6E2-233F-46FB-8056-85DC98EB25AA}" srcOrd="1" destOrd="0" presId="urn:microsoft.com/office/officeart/2005/8/layout/bList2"/>
    <dgm:cxn modelId="{96EE17D9-8FFC-4863-B764-522A0B296926}" type="presOf" srcId="{C0BA290C-459B-4534-9A3E-65650862045B}" destId="{3D7F9B81-4674-424C-9367-55584727C3C4}" srcOrd="1" destOrd="0" presId="urn:microsoft.com/office/officeart/2005/8/layout/bList2"/>
    <dgm:cxn modelId="{E0B01471-0913-4A0A-AA98-18A7B7D4C2F1}" type="presOf" srcId="{0B9D9248-3F83-4091-800D-247FD0E4102D}" destId="{5AB19658-4E18-408D-93CB-598351824013}" srcOrd="1" destOrd="0" presId="urn:microsoft.com/office/officeart/2005/8/layout/bList2"/>
    <dgm:cxn modelId="{8AD0D346-8A7C-4F1B-B254-32C7C11B5229}" srcId="{E14C6C9D-3F26-4520-9F04-8D598C6F9881}" destId="{6A34FBB9-13FA-4443-A6BB-21DF2F75E39A}" srcOrd="9" destOrd="0" parTransId="{C5741FA4-3391-4E30-872F-D82F019CDC68}" sibTransId="{F288E935-5B06-426D-BAA1-FD3C6DB1AAF3}"/>
    <dgm:cxn modelId="{EC1B7463-DDBC-4809-AC63-9699D6FF94D7}" srcId="{E14C6C9D-3F26-4520-9F04-8D598C6F9881}" destId="{DE6F3E6F-9492-4C8D-A533-284E6A6E9F09}" srcOrd="10" destOrd="0" parTransId="{237F15C6-C062-4946-84DE-FC15D049BB2D}" sibTransId="{12ED8A31-C2FD-4654-AD81-A631CA84B672}"/>
    <dgm:cxn modelId="{973A67B5-C2F4-4E3A-8D36-2C78A5E4E615}" type="presOf" srcId="{2D04465E-F9B1-43D8-84A9-8B1441D016E5}" destId="{90D71C57-6C89-4EA7-B511-1EF776BEC52E}" srcOrd="1" destOrd="0" presId="urn:microsoft.com/office/officeart/2005/8/layout/bList2"/>
    <dgm:cxn modelId="{6660344B-6585-4883-98A3-047A01FFC679}" type="presOf" srcId="{FE59AAF8-3026-42CF-9A8E-65A081AC32D4}" destId="{DE7F7B63-4BA6-4662-A65A-A2F80A3EDAA0}" srcOrd="0" destOrd="0" presId="urn:microsoft.com/office/officeart/2005/8/layout/bList2"/>
    <dgm:cxn modelId="{C738C92D-5390-4A44-8A51-3F8D903FEB76}" type="presParOf" srcId="{AA4615A5-D315-4924-9400-690892AE2150}" destId="{A30F10FB-05BB-4B4F-8380-FF25E2C5852D}" srcOrd="0" destOrd="0" presId="urn:microsoft.com/office/officeart/2005/8/layout/bList2"/>
    <dgm:cxn modelId="{CF68E27E-1B90-4FF1-8923-3FA4EF042B38}" type="presParOf" srcId="{A30F10FB-05BB-4B4F-8380-FF25E2C5852D}" destId="{9F99682A-A67C-43B5-9C03-7A1410F6F4F7}" srcOrd="0" destOrd="0" presId="urn:microsoft.com/office/officeart/2005/8/layout/bList2"/>
    <dgm:cxn modelId="{D86C407E-9484-4673-BC38-C782E84D675D}" type="presParOf" srcId="{A30F10FB-05BB-4B4F-8380-FF25E2C5852D}" destId="{DF6BC9F6-796F-4BD1-B2FE-D131E4C5D6D1}" srcOrd="1" destOrd="0" presId="urn:microsoft.com/office/officeart/2005/8/layout/bList2"/>
    <dgm:cxn modelId="{56E88920-49B4-4556-B029-83EB61070A44}" type="presParOf" srcId="{A30F10FB-05BB-4B4F-8380-FF25E2C5852D}" destId="{53161EB4-404B-4FAB-A5F7-47DF0D316AEA}" srcOrd="2" destOrd="0" presId="urn:microsoft.com/office/officeart/2005/8/layout/bList2"/>
    <dgm:cxn modelId="{1BF88B0E-BAF4-4D0B-A1D2-70E1A965A04A}" type="presParOf" srcId="{A30F10FB-05BB-4B4F-8380-FF25E2C5852D}" destId="{1F67126F-36EB-4420-B682-591BF5737015}" srcOrd="3" destOrd="0" presId="urn:microsoft.com/office/officeart/2005/8/layout/bList2"/>
    <dgm:cxn modelId="{1BF100B2-D6CB-4173-814C-63BE3E61A54B}" type="presParOf" srcId="{AA4615A5-D315-4924-9400-690892AE2150}" destId="{4850FA27-DA81-441C-8002-247FE8225656}" srcOrd="1" destOrd="0" presId="urn:microsoft.com/office/officeart/2005/8/layout/bList2"/>
    <dgm:cxn modelId="{AC476990-1B1F-454B-870B-F6E26D830516}" type="presParOf" srcId="{AA4615A5-D315-4924-9400-690892AE2150}" destId="{F978F261-7BD9-4B1B-82D5-F3B41D96ACE8}" srcOrd="2" destOrd="0" presId="urn:microsoft.com/office/officeart/2005/8/layout/bList2"/>
    <dgm:cxn modelId="{8775F33A-12A9-46AB-BDAA-7EED6772BDE9}" type="presParOf" srcId="{F978F261-7BD9-4B1B-82D5-F3B41D96ACE8}" destId="{E6CC7E5E-132A-4408-8258-62AD33D68A47}" srcOrd="0" destOrd="0" presId="urn:microsoft.com/office/officeart/2005/8/layout/bList2"/>
    <dgm:cxn modelId="{D5A991C2-61B8-4C06-84C7-DFD010F7E719}" type="presParOf" srcId="{F978F261-7BD9-4B1B-82D5-F3B41D96ACE8}" destId="{90A13B0A-7151-42A2-863B-4F9155888F1F}" srcOrd="1" destOrd="0" presId="urn:microsoft.com/office/officeart/2005/8/layout/bList2"/>
    <dgm:cxn modelId="{4C18DFC9-8DF0-4432-9343-C545A58CF5F1}" type="presParOf" srcId="{F978F261-7BD9-4B1B-82D5-F3B41D96ACE8}" destId="{3D7F9B81-4674-424C-9367-55584727C3C4}" srcOrd="2" destOrd="0" presId="urn:microsoft.com/office/officeart/2005/8/layout/bList2"/>
    <dgm:cxn modelId="{76E39999-C736-4626-8EB7-EA7F065DC089}" type="presParOf" srcId="{F978F261-7BD9-4B1B-82D5-F3B41D96ACE8}" destId="{E94517BE-A0B1-4566-8F1F-37BB3A346A03}" srcOrd="3" destOrd="0" presId="urn:microsoft.com/office/officeart/2005/8/layout/bList2"/>
    <dgm:cxn modelId="{0A6831BC-D31F-45AC-AD6C-F9A561B15ADA}" type="presParOf" srcId="{AA4615A5-D315-4924-9400-690892AE2150}" destId="{32138787-A5EE-4AD9-8FAA-E386FD24A267}" srcOrd="3" destOrd="0" presId="urn:microsoft.com/office/officeart/2005/8/layout/bList2"/>
    <dgm:cxn modelId="{BF9531DD-5A56-48D7-A3F2-E7917E24CB1E}" type="presParOf" srcId="{AA4615A5-D315-4924-9400-690892AE2150}" destId="{CC50844F-DAA7-4824-A89C-10E0B21FDE3F}" srcOrd="4" destOrd="0" presId="urn:microsoft.com/office/officeart/2005/8/layout/bList2"/>
    <dgm:cxn modelId="{EFA21BBE-3397-49B8-A36C-C5AA39416039}" type="presParOf" srcId="{CC50844F-DAA7-4824-A89C-10E0B21FDE3F}" destId="{E3BA6F0F-5647-4782-A8B4-EE5AC123CC36}" srcOrd="0" destOrd="0" presId="urn:microsoft.com/office/officeart/2005/8/layout/bList2"/>
    <dgm:cxn modelId="{CC451A79-D33E-4F7F-97DA-0719C1CEFDA9}" type="presParOf" srcId="{CC50844F-DAA7-4824-A89C-10E0B21FDE3F}" destId="{8E354EBE-04A5-4B73-9B5E-A7A75B7DB85E}" srcOrd="1" destOrd="0" presId="urn:microsoft.com/office/officeart/2005/8/layout/bList2"/>
    <dgm:cxn modelId="{0658B730-5FBA-4A31-B7FB-580802720BBC}" type="presParOf" srcId="{CC50844F-DAA7-4824-A89C-10E0B21FDE3F}" destId="{350E0B4E-212F-4CF6-88E8-D088C7D61ECD}" srcOrd="2" destOrd="0" presId="urn:microsoft.com/office/officeart/2005/8/layout/bList2"/>
    <dgm:cxn modelId="{8691E371-209D-4B94-9B58-68D43EC34A51}" type="presParOf" srcId="{CC50844F-DAA7-4824-A89C-10E0B21FDE3F}" destId="{E2CC451F-0D0B-4EE2-BA1C-B9E93B2C650B}" srcOrd="3" destOrd="0" presId="urn:microsoft.com/office/officeart/2005/8/layout/bList2"/>
    <dgm:cxn modelId="{59FD4EB2-985C-460E-8C05-5DECBE13DC2F}" type="presParOf" srcId="{AA4615A5-D315-4924-9400-690892AE2150}" destId="{5526D87E-B995-4FB2-B11F-3BBB7E22DED7}" srcOrd="5" destOrd="0" presId="urn:microsoft.com/office/officeart/2005/8/layout/bList2"/>
    <dgm:cxn modelId="{17AF1921-2C05-42A3-BC0B-26CC5CC9882D}" type="presParOf" srcId="{AA4615A5-D315-4924-9400-690892AE2150}" destId="{16A9E66A-5312-4BA3-91DA-8BDEFB000083}" srcOrd="6" destOrd="0" presId="urn:microsoft.com/office/officeart/2005/8/layout/bList2"/>
    <dgm:cxn modelId="{7D28D9B8-9CB0-4274-8981-F1B9D2061BCA}" type="presParOf" srcId="{16A9E66A-5312-4BA3-91DA-8BDEFB000083}" destId="{A693D491-F30F-44E0-8C12-EC136AEF9504}" srcOrd="0" destOrd="0" presId="urn:microsoft.com/office/officeart/2005/8/layout/bList2"/>
    <dgm:cxn modelId="{6940ED05-7F58-4FA8-9CA5-BC7DD68DAAD5}" type="presParOf" srcId="{16A9E66A-5312-4BA3-91DA-8BDEFB000083}" destId="{6DE93E7F-0D05-427C-87D2-64F0D4350616}" srcOrd="1" destOrd="0" presId="urn:microsoft.com/office/officeart/2005/8/layout/bList2"/>
    <dgm:cxn modelId="{A5C24171-9BDA-451E-8F7D-6B77703BBAB4}" type="presParOf" srcId="{16A9E66A-5312-4BA3-91DA-8BDEFB000083}" destId="{5AB19658-4E18-408D-93CB-598351824013}" srcOrd="2" destOrd="0" presId="urn:microsoft.com/office/officeart/2005/8/layout/bList2"/>
    <dgm:cxn modelId="{239408DC-F736-4B46-923F-D41383962E88}" type="presParOf" srcId="{16A9E66A-5312-4BA3-91DA-8BDEFB000083}" destId="{93A88F5B-4650-471A-AF5A-F28ADCF7A945}" srcOrd="3" destOrd="0" presId="urn:microsoft.com/office/officeart/2005/8/layout/bList2"/>
    <dgm:cxn modelId="{09176DA1-1388-44AC-B9BB-F3F150269617}" type="presParOf" srcId="{AA4615A5-D315-4924-9400-690892AE2150}" destId="{9A8C842E-DFAD-4613-9C0D-8C438EF3C38C}" srcOrd="7" destOrd="0" presId="urn:microsoft.com/office/officeart/2005/8/layout/bList2"/>
    <dgm:cxn modelId="{803B8BEA-C0E4-444A-92CF-B54BDDF21E50}" type="presParOf" srcId="{AA4615A5-D315-4924-9400-690892AE2150}" destId="{711077FA-4268-44CB-87CE-D308D20596F6}" srcOrd="8" destOrd="0" presId="urn:microsoft.com/office/officeart/2005/8/layout/bList2"/>
    <dgm:cxn modelId="{04503438-B4E9-4DA1-9F1C-261895F66B2D}" type="presParOf" srcId="{711077FA-4268-44CB-87CE-D308D20596F6}" destId="{08B4ACE3-7839-4D8D-8B68-996F9C5682AD}" srcOrd="0" destOrd="0" presId="urn:microsoft.com/office/officeart/2005/8/layout/bList2"/>
    <dgm:cxn modelId="{1F374378-74BF-4E57-BAF4-ACA433E48879}" type="presParOf" srcId="{711077FA-4268-44CB-87CE-D308D20596F6}" destId="{AA46B3F8-51D6-41B7-A712-5DDBB2863EAE}" srcOrd="1" destOrd="0" presId="urn:microsoft.com/office/officeart/2005/8/layout/bList2"/>
    <dgm:cxn modelId="{B410FF4D-7650-455B-B46D-EBB082243ED8}" type="presParOf" srcId="{711077FA-4268-44CB-87CE-D308D20596F6}" destId="{90D71C57-6C89-4EA7-B511-1EF776BEC52E}" srcOrd="2" destOrd="0" presId="urn:microsoft.com/office/officeart/2005/8/layout/bList2"/>
    <dgm:cxn modelId="{1A40F74D-429E-47A2-934F-1F1CC2CDA82C}" type="presParOf" srcId="{711077FA-4268-44CB-87CE-D308D20596F6}" destId="{E3539058-BE0C-4275-AE52-5733EFF85FCD}" srcOrd="3" destOrd="0" presId="urn:microsoft.com/office/officeart/2005/8/layout/bList2"/>
    <dgm:cxn modelId="{4A0B62A3-79C8-4D47-98CB-19D7831F6FF0}" type="presParOf" srcId="{AA4615A5-D315-4924-9400-690892AE2150}" destId="{D76777D2-A212-4380-A3B9-8DF1884D4AA2}" srcOrd="9" destOrd="0" presId="urn:microsoft.com/office/officeart/2005/8/layout/bList2"/>
    <dgm:cxn modelId="{4F89C1EE-A51B-486A-B1B8-89E60007472C}" type="presParOf" srcId="{AA4615A5-D315-4924-9400-690892AE2150}" destId="{13F7F6A6-F898-4C75-8D7A-8EECFF643021}" srcOrd="10" destOrd="0" presId="urn:microsoft.com/office/officeart/2005/8/layout/bList2"/>
    <dgm:cxn modelId="{43D6AAB8-2243-4707-B497-90182A739F44}" type="presParOf" srcId="{13F7F6A6-F898-4C75-8D7A-8EECFF643021}" destId="{6DBEA7A4-33DA-45CC-8759-800DA6ABAEC4}" srcOrd="0" destOrd="0" presId="urn:microsoft.com/office/officeart/2005/8/layout/bList2"/>
    <dgm:cxn modelId="{7B136354-BF57-40DC-9125-1D849BC501AD}" type="presParOf" srcId="{13F7F6A6-F898-4C75-8D7A-8EECFF643021}" destId="{72C642AD-B7E1-425D-9093-FD72B6BA8F42}" srcOrd="1" destOrd="0" presId="urn:microsoft.com/office/officeart/2005/8/layout/bList2"/>
    <dgm:cxn modelId="{F9E912E3-A44A-4DA7-B4A3-383E7C0FEB77}" type="presParOf" srcId="{13F7F6A6-F898-4C75-8D7A-8EECFF643021}" destId="{80781223-DF98-4EBE-B87D-B4E99DC9DAE1}" srcOrd="2" destOrd="0" presId="urn:microsoft.com/office/officeart/2005/8/layout/bList2"/>
    <dgm:cxn modelId="{83F7CB2F-4921-4570-BB23-C65DF3B3A275}" type="presParOf" srcId="{13F7F6A6-F898-4C75-8D7A-8EECFF643021}" destId="{86D6B0B6-2AA7-4C0E-85E5-DCBD6FD98AE0}" srcOrd="3" destOrd="0" presId="urn:microsoft.com/office/officeart/2005/8/layout/bList2"/>
    <dgm:cxn modelId="{1020A1AC-303F-4FAA-BA2B-29626663008F}" type="presParOf" srcId="{AA4615A5-D315-4924-9400-690892AE2150}" destId="{DE7F7B63-4BA6-4662-A65A-A2F80A3EDAA0}" srcOrd="11" destOrd="0" presId="urn:microsoft.com/office/officeart/2005/8/layout/bList2"/>
    <dgm:cxn modelId="{30F05D63-5C70-4757-8267-3498B438C6DD}" type="presParOf" srcId="{AA4615A5-D315-4924-9400-690892AE2150}" destId="{32F8872B-72F3-497A-BC3F-2E43462BA8D7}" srcOrd="12" destOrd="0" presId="urn:microsoft.com/office/officeart/2005/8/layout/bList2"/>
    <dgm:cxn modelId="{BFD35CEE-9966-4DC7-A710-F331D58AAAC8}" type="presParOf" srcId="{32F8872B-72F3-497A-BC3F-2E43462BA8D7}" destId="{5FBD1AD7-EEFD-4C9F-8627-8547A36DF217}" srcOrd="0" destOrd="0" presId="urn:microsoft.com/office/officeart/2005/8/layout/bList2"/>
    <dgm:cxn modelId="{EA029FCC-88E3-4B77-A842-2D0CAA315BF8}" type="presParOf" srcId="{32F8872B-72F3-497A-BC3F-2E43462BA8D7}" destId="{2BEBD272-C0A2-48F7-8968-8239B465F957}" srcOrd="1" destOrd="0" presId="urn:microsoft.com/office/officeart/2005/8/layout/bList2"/>
    <dgm:cxn modelId="{FA47DDEB-F9F8-4D22-B867-22843458A900}" type="presParOf" srcId="{32F8872B-72F3-497A-BC3F-2E43462BA8D7}" destId="{2FE0D6E2-233F-46FB-8056-85DC98EB25AA}" srcOrd="2" destOrd="0" presId="urn:microsoft.com/office/officeart/2005/8/layout/bList2"/>
    <dgm:cxn modelId="{A1C1AEA0-5101-4F20-B48E-57E90A6661C3}" type="presParOf" srcId="{32F8872B-72F3-497A-BC3F-2E43462BA8D7}" destId="{AB8D7A7E-8953-484B-A661-AFCFFC955887}" srcOrd="3" destOrd="0" presId="urn:microsoft.com/office/officeart/2005/8/layout/bList2"/>
    <dgm:cxn modelId="{91389083-5F98-4A13-AC29-0BC33336C481}" type="presParOf" srcId="{AA4615A5-D315-4924-9400-690892AE2150}" destId="{28A223B2-9CEC-4376-BCEC-E94B5C3D416A}" srcOrd="13" destOrd="0" presId="urn:microsoft.com/office/officeart/2005/8/layout/bList2"/>
    <dgm:cxn modelId="{F5ACFFDF-5AEA-4C92-82E7-9B84E6826273}" type="presParOf" srcId="{AA4615A5-D315-4924-9400-690892AE2150}" destId="{B1E8F7A0-1116-4FA0-9095-F4853C5C28D9}" srcOrd="14" destOrd="0" presId="urn:microsoft.com/office/officeart/2005/8/layout/bList2"/>
    <dgm:cxn modelId="{85E23DA3-8D3C-40EC-84E3-A224C8153DE8}" type="presParOf" srcId="{B1E8F7A0-1116-4FA0-9095-F4853C5C28D9}" destId="{03AF08D0-F4D9-4026-A616-0C389F0A88DD}" srcOrd="0" destOrd="0" presId="urn:microsoft.com/office/officeart/2005/8/layout/bList2"/>
    <dgm:cxn modelId="{A6F543EA-619F-4318-B514-CE94A76CA2C9}" type="presParOf" srcId="{B1E8F7A0-1116-4FA0-9095-F4853C5C28D9}" destId="{C12349CF-65DE-4985-AC42-A4C4D65791D7}" srcOrd="1" destOrd="0" presId="urn:microsoft.com/office/officeart/2005/8/layout/bList2"/>
    <dgm:cxn modelId="{C8D6FFB2-FFCD-41C2-9416-A29DB26EC63C}" type="presParOf" srcId="{B1E8F7A0-1116-4FA0-9095-F4853C5C28D9}" destId="{15C3DF35-02A9-4D03-8EA1-161BC24964A1}" srcOrd="2" destOrd="0" presId="urn:microsoft.com/office/officeart/2005/8/layout/bList2"/>
    <dgm:cxn modelId="{85C20A6D-2379-4CD4-A73E-2B830AF81675}" type="presParOf" srcId="{B1E8F7A0-1116-4FA0-9095-F4853C5C28D9}" destId="{933AB97F-B67B-4835-93FF-8CF4771E11AD}" srcOrd="3" destOrd="0" presId="urn:microsoft.com/office/officeart/2005/8/layout/bList2"/>
    <dgm:cxn modelId="{823371B4-DCE8-4915-85E5-9C61AF10F5F2}" type="presParOf" srcId="{AA4615A5-D315-4924-9400-690892AE2150}" destId="{D203575E-C33B-4407-ABFD-222515C1B797}" srcOrd="15" destOrd="0" presId="urn:microsoft.com/office/officeart/2005/8/layout/bList2"/>
    <dgm:cxn modelId="{45B5B416-2BB8-47D7-9A92-84817AFF5034}" type="presParOf" srcId="{AA4615A5-D315-4924-9400-690892AE2150}" destId="{3101B596-063F-4A6A-8AAB-AA39AEE72076}" srcOrd="16" destOrd="0" presId="urn:microsoft.com/office/officeart/2005/8/layout/bList2"/>
    <dgm:cxn modelId="{8E7AD1D5-C78D-46C7-81AF-0A24452EC022}" type="presParOf" srcId="{3101B596-063F-4A6A-8AAB-AA39AEE72076}" destId="{2E97BFEC-61F2-4BD3-9A58-66F4B6DE29B0}" srcOrd="0" destOrd="0" presId="urn:microsoft.com/office/officeart/2005/8/layout/bList2"/>
    <dgm:cxn modelId="{3AE384A5-B134-4E80-9332-61950032BE9A}" type="presParOf" srcId="{3101B596-063F-4A6A-8AAB-AA39AEE72076}" destId="{CE4F947A-0FC9-4919-B209-B582297A96C5}" srcOrd="1" destOrd="0" presId="urn:microsoft.com/office/officeart/2005/8/layout/bList2"/>
    <dgm:cxn modelId="{A01B4CE1-FCB9-48A1-8A8F-C2ED5C6F1737}" type="presParOf" srcId="{3101B596-063F-4A6A-8AAB-AA39AEE72076}" destId="{4A5B4D61-576D-4787-BD45-BE174866BAB9}" srcOrd="2" destOrd="0" presId="urn:microsoft.com/office/officeart/2005/8/layout/bList2"/>
    <dgm:cxn modelId="{2AA6E18A-967C-41A6-BD8D-5224B080059D}" type="presParOf" srcId="{3101B596-063F-4A6A-8AAB-AA39AEE72076}" destId="{90B89573-17DA-4BB2-AB05-BACB9A74F7A0}" srcOrd="3" destOrd="0" presId="urn:microsoft.com/office/officeart/2005/8/layout/bList2"/>
    <dgm:cxn modelId="{B944AF2B-0E6C-4266-881D-3375DD21DD80}" type="presParOf" srcId="{AA4615A5-D315-4924-9400-690892AE2150}" destId="{D6F2AB46-BC42-4B89-B609-8FFF680A511E}" srcOrd="17" destOrd="0" presId="urn:microsoft.com/office/officeart/2005/8/layout/bList2"/>
    <dgm:cxn modelId="{72C6B93E-EBAF-4C06-A0CB-C6D7CEA41E80}" type="presParOf" srcId="{AA4615A5-D315-4924-9400-690892AE2150}" destId="{1183FD0E-FBD0-4A78-9A4E-8D77FEC19225}" srcOrd="18" destOrd="0" presId="urn:microsoft.com/office/officeart/2005/8/layout/bList2"/>
    <dgm:cxn modelId="{615239B5-6BBE-46EA-84E8-513EEF3FA3F6}" type="presParOf" srcId="{1183FD0E-FBD0-4A78-9A4E-8D77FEC19225}" destId="{FD6C38DD-E211-4906-92EA-CCD65DFF87F9}" srcOrd="0" destOrd="0" presId="urn:microsoft.com/office/officeart/2005/8/layout/bList2"/>
    <dgm:cxn modelId="{D4D04EA6-81C5-4FBD-BCA5-E874FCE37F9B}" type="presParOf" srcId="{1183FD0E-FBD0-4A78-9A4E-8D77FEC19225}" destId="{77A4EE3E-1BD3-4612-903A-FE8EF84315F7}" srcOrd="1" destOrd="0" presId="urn:microsoft.com/office/officeart/2005/8/layout/bList2"/>
    <dgm:cxn modelId="{35566CE8-1676-4211-B6CE-0C898236EC11}" type="presParOf" srcId="{1183FD0E-FBD0-4A78-9A4E-8D77FEC19225}" destId="{2514D0D6-D525-45A3-99DF-9A9E2BC42DA3}" srcOrd="2" destOrd="0" presId="urn:microsoft.com/office/officeart/2005/8/layout/bList2"/>
    <dgm:cxn modelId="{C97A435C-FA9E-468F-A5DF-2D493D06BF4E}" type="presParOf" srcId="{1183FD0E-FBD0-4A78-9A4E-8D77FEC19225}" destId="{0ED98C70-9E90-4801-A696-40563840C97C}" srcOrd="3" destOrd="0" presId="urn:microsoft.com/office/officeart/2005/8/layout/bList2"/>
    <dgm:cxn modelId="{ACBAB14D-92C5-4B13-B2AB-BF227AA49693}" type="presParOf" srcId="{AA4615A5-D315-4924-9400-690892AE2150}" destId="{7B36A376-1A57-4A2B-A59F-16A41D174095}" srcOrd="19" destOrd="0" presId="urn:microsoft.com/office/officeart/2005/8/layout/bList2"/>
    <dgm:cxn modelId="{B02DBA9F-F46C-41BF-B344-56473EC52A72}" type="presParOf" srcId="{AA4615A5-D315-4924-9400-690892AE2150}" destId="{AE2D6481-591F-4FD1-80C3-B16736B0334F}" srcOrd="20" destOrd="0" presId="urn:microsoft.com/office/officeart/2005/8/layout/bList2"/>
    <dgm:cxn modelId="{FE1351D2-6161-44A3-A4C4-C4B027942432}" type="presParOf" srcId="{AE2D6481-591F-4FD1-80C3-B16736B0334F}" destId="{A5BFBB61-BEB2-492B-804E-391C267E46A6}" srcOrd="0" destOrd="0" presId="urn:microsoft.com/office/officeart/2005/8/layout/bList2"/>
    <dgm:cxn modelId="{77EF0A18-DEC4-4A55-9513-4CD357998A0E}" type="presParOf" srcId="{AE2D6481-591F-4FD1-80C3-B16736B0334F}" destId="{5B1FDFBD-46DA-4D88-BD15-5D0167C53526}" srcOrd="1" destOrd="0" presId="urn:microsoft.com/office/officeart/2005/8/layout/bList2"/>
    <dgm:cxn modelId="{43A9B2FB-24BD-4D04-A799-A94D3BEFE8DB}" type="presParOf" srcId="{AE2D6481-591F-4FD1-80C3-B16736B0334F}" destId="{43CCC7A7-D9BB-4BAC-9E7F-BD00708F478E}" srcOrd="2" destOrd="0" presId="urn:microsoft.com/office/officeart/2005/8/layout/bList2"/>
    <dgm:cxn modelId="{08B888E1-B0AC-4869-9F83-AE2CD044C455}" type="presParOf" srcId="{AE2D6481-591F-4FD1-80C3-B16736B0334F}" destId="{9BF87E5B-AE45-43DC-AA4E-D940D9CC2B98}" srcOrd="3" destOrd="0" presId="urn:microsoft.com/office/officeart/2005/8/layout/bList2"/>
    <dgm:cxn modelId="{43A467D8-A913-47ED-8A58-B254B06560F3}" type="presParOf" srcId="{AA4615A5-D315-4924-9400-690892AE2150}" destId="{CE7464EB-558C-4D18-A543-8112DD711A60}" srcOrd="21" destOrd="0" presId="urn:microsoft.com/office/officeart/2005/8/layout/bList2"/>
    <dgm:cxn modelId="{8A73563D-1D81-4F1E-A907-A9BBC4A482AF}" type="presParOf" srcId="{AA4615A5-D315-4924-9400-690892AE2150}" destId="{150605A8-68F0-4888-B6F8-B56A65F3B63A}" srcOrd="22" destOrd="0" presId="urn:microsoft.com/office/officeart/2005/8/layout/bList2"/>
    <dgm:cxn modelId="{B3F67C88-D4AE-465C-B443-FB0158A5CBB9}" type="presParOf" srcId="{150605A8-68F0-4888-B6F8-B56A65F3B63A}" destId="{16FD7F04-5FD1-43B6-B7FA-A37AACB14A10}" srcOrd="0" destOrd="0" presId="urn:microsoft.com/office/officeart/2005/8/layout/bList2"/>
    <dgm:cxn modelId="{A28C971B-A3CA-4C4D-9044-7AAB2E4F9924}" type="presParOf" srcId="{150605A8-68F0-4888-B6F8-B56A65F3B63A}" destId="{AE83CED9-251F-4CE9-B424-8F6F479571B2}" srcOrd="1" destOrd="0" presId="urn:microsoft.com/office/officeart/2005/8/layout/bList2"/>
    <dgm:cxn modelId="{41AE7DD9-D81B-46C5-89F8-36866B26601F}" type="presParOf" srcId="{150605A8-68F0-4888-B6F8-B56A65F3B63A}" destId="{F2EB1833-DC1C-4F91-9D2F-E453C6F27D09}" srcOrd="2" destOrd="0" presId="urn:microsoft.com/office/officeart/2005/8/layout/bList2"/>
    <dgm:cxn modelId="{00D7F447-92E7-45FB-9F4F-92366BBF3FEB}" type="presParOf" srcId="{150605A8-68F0-4888-B6F8-B56A65F3B63A}" destId="{D475720F-85C5-4F1A-A7A7-F2AAB3A672E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CBEA-9513-4FF4-A68E-93C362253EFC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A3BF1-E6C0-487C-8976-E831BA59837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641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A3BF1-E6C0-487C-8976-E831BA598372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839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B4FB-E8F6-4EC9-8205-EB2C550198B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361-A988-4166-B4C6-0411C3D129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698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B4FB-E8F6-4EC9-8205-EB2C550198B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361-A988-4166-B4C6-0411C3D129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099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B4FB-E8F6-4EC9-8205-EB2C550198B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361-A988-4166-B4C6-0411C3D129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022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B4FB-E8F6-4EC9-8205-EB2C550198B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361-A988-4166-B4C6-0411C3D129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966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B4FB-E8F6-4EC9-8205-EB2C550198B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361-A988-4166-B4C6-0411C3D129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450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B4FB-E8F6-4EC9-8205-EB2C550198B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361-A988-4166-B4C6-0411C3D129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442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B4FB-E8F6-4EC9-8205-EB2C550198B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361-A988-4166-B4C6-0411C3D129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350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B4FB-E8F6-4EC9-8205-EB2C550198B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361-A988-4166-B4C6-0411C3D129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714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B4FB-E8F6-4EC9-8205-EB2C550198B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361-A988-4166-B4C6-0411C3D129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42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B4FB-E8F6-4EC9-8205-EB2C550198B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361-A988-4166-B4C6-0411C3D129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189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B4FB-E8F6-4EC9-8205-EB2C550198B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361-A988-4166-B4C6-0411C3D129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426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BB4FB-E8F6-4EC9-8205-EB2C550198B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9361-A988-4166-B4C6-0411C3D1294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826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9707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>
                <a:latin typeface="Arial Black" panose="020B0A04020102020204" pitchFamily="34" charset="0"/>
              </a:rPr>
              <a:t>EJE II</a:t>
            </a:r>
            <a:br>
              <a:rPr lang="es-EC" dirty="0" smtClean="0">
                <a:latin typeface="Arial Black" panose="020B0A04020102020204" pitchFamily="34" charset="0"/>
              </a:rPr>
            </a:br>
            <a:r>
              <a:rPr lang="es-EC" dirty="0" smtClean="0">
                <a:latin typeface="Arial Black" panose="020B0A04020102020204" pitchFamily="34" charset="0"/>
              </a:rPr>
              <a:t>FORMACIÓN CRISTIANA</a:t>
            </a:r>
            <a:endParaRPr lang="es-EC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192579"/>
            <a:ext cx="12192000" cy="166542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5400" b="1" dirty="0">
                <a:latin typeface="Arial Black" panose="020B0A04020102020204" pitchFamily="34" charset="0"/>
              </a:rPr>
              <a:t>TEMA 7 </a:t>
            </a:r>
            <a:endParaRPr lang="es-EC" sz="5400" dirty="0">
              <a:latin typeface="Arial Black" panose="020B0A04020102020204" pitchFamily="34" charset="0"/>
            </a:endParaRPr>
          </a:p>
          <a:p>
            <a:r>
              <a:rPr lang="es-ES" sz="5400" b="1" dirty="0">
                <a:latin typeface="Arial Black" panose="020B0A04020102020204" pitchFamily="34" charset="0"/>
              </a:rPr>
              <a:t>ESPÍRITU </a:t>
            </a:r>
            <a:r>
              <a:rPr lang="es-ES" sz="5400" b="1" dirty="0" smtClean="0">
                <a:latin typeface="Arial Black" panose="020B0A04020102020204" pitchFamily="34" charset="0"/>
              </a:rPr>
              <a:t>SANTO</a:t>
            </a:r>
            <a:endParaRPr lang="es-EC" sz="5400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8900"/>
            <a:ext cx="12192001" cy="337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68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dirty="0"/>
              <a:t>«Creo en el Espíritu Santo, en la santa Iglesia católica</a:t>
            </a:r>
            <a:r>
              <a:rPr lang="es-ES" dirty="0" smtClean="0"/>
              <a:t>».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25563"/>
            <a:ext cx="4314423" cy="555645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314422" y="1325563"/>
            <a:ext cx="7877578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«El Espíritu Santo no es otro que el Espíritu de Dios, su intimidad o presencia inmediata actuando en el mundo. Esa presencia actúa en Jesús desde su infancia, durante su vida pública y en su vida nueva de resucitado».</a:t>
            </a:r>
            <a:endParaRPr lang="es-EC" sz="2800" dirty="0"/>
          </a:p>
        </p:txBody>
      </p:sp>
      <p:pic>
        <p:nvPicPr>
          <p:cNvPr id="2052" name="Picture 4" descr="Resultado de imagen para ESPIRITU SA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22" y="3572332"/>
            <a:ext cx="787757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C" smtClean="0"/>
              <a:t> 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37" y="184332"/>
            <a:ext cx="5434819" cy="648933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244069" y="360502"/>
            <a:ext cx="54607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i="1" dirty="0"/>
              <a:t>Juan predicó un bautismo de arrepentimiento, encargando al pueblo que creyera en el que venía detrás de él, o sea, en Jesús. Al oír </a:t>
            </a:r>
            <a:r>
              <a:rPr lang="es-ES" sz="3600" i="1" dirty="0" err="1"/>
              <a:t>é</a:t>
            </a:r>
            <a:r>
              <a:rPr lang="es-ES" sz="3600" i="1" dirty="0" err="1" smtClean="0"/>
              <a:t>sto</a:t>
            </a:r>
            <a:r>
              <a:rPr lang="es-ES" sz="3600" i="1" dirty="0"/>
              <a:t>, fueron bautizados en el nombre del Señor Jesús, y cuando Pablo les impuso las manos, también vino sobre ellos el Espíritu Santo». (</a:t>
            </a:r>
            <a:r>
              <a:rPr lang="es-ES" sz="3600" i="1" dirty="0" err="1"/>
              <a:t>Hech</a:t>
            </a:r>
            <a:r>
              <a:rPr lang="es-ES" sz="3600" i="1" dirty="0"/>
              <a:t> 19,2</a:t>
            </a:r>
            <a:r>
              <a:rPr lang="es-ES" sz="3600" i="1" dirty="0" smtClean="0"/>
              <a:t>).</a:t>
            </a:r>
            <a:endParaRPr lang="es-EC" sz="3600" i="1" dirty="0"/>
          </a:p>
        </p:txBody>
      </p:sp>
    </p:spTree>
    <p:extLst>
      <p:ext uri="{BB962C8B-B14F-4D97-AF65-F5344CB8AC3E}">
        <p14:creationId xmlns:p14="http://schemas.microsoft.com/office/powerpoint/2010/main" val="35619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C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78" y="696391"/>
            <a:ext cx="7296346" cy="54652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091656" y="1842803"/>
            <a:ext cx="3500011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Mediante el </a:t>
            </a:r>
            <a:r>
              <a:rPr lang="es-ES" sz="2800" dirty="0" smtClean="0"/>
              <a:t>Bautismo, </a:t>
            </a:r>
            <a:r>
              <a:rPr lang="es-ES" sz="2800" dirty="0"/>
              <a:t>se nos da la gracia del nuevo nacimiento en Dios </a:t>
            </a:r>
            <a:r>
              <a:rPr lang="es-ES" sz="2800" dirty="0" smtClean="0"/>
              <a:t>Padre </a:t>
            </a:r>
            <a:r>
              <a:rPr lang="es-ES" sz="2800" dirty="0"/>
              <a:t>por medio de su </a:t>
            </a:r>
            <a:r>
              <a:rPr lang="es-ES" sz="2800" dirty="0" smtClean="0"/>
              <a:t>Hijo </a:t>
            </a:r>
            <a:r>
              <a:rPr lang="es-ES" sz="2800" dirty="0"/>
              <a:t>en el Espíritu </a:t>
            </a:r>
            <a:r>
              <a:rPr lang="es-ES" sz="2800" dirty="0" smtClean="0"/>
              <a:t>Santo.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2161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9961" y="351478"/>
            <a:ext cx="1051560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>
                <a:latin typeface="Arial Black" panose="020B0A04020102020204" pitchFamily="34" charset="0"/>
              </a:rPr>
              <a:t>DONES DEL ESPÍRITU SANTO</a:t>
            </a:r>
            <a:endParaRPr lang="es-EC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573557"/>
              </p:ext>
            </p:extLst>
          </p:nvPr>
        </p:nvGraphicFramePr>
        <p:xfrm>
          <a:off x="172870" y="1965279"/>
          <a:ext cx="11823511" cy="466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24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5943"/>
            <a:ext cx="10515600" cy="7676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 smtClean="0"/>
              <a:t>LOS DOCE FRUTOS DEL ESPÍRITU SANTO </a:t>
            </a:r>
            <a:endParaRPr lang="es-EC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357396"/>
              </p:ext>
            </p:extLst>
          </p:nvPr>
        </p:nvGraphicFramePr>
        <p:xfrm>
          <a:off x="292289" y="1266067"/>
          <a:ext cx="11758684" cy="539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109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C" dirty="0"/>
              <a:t> </a:t>
            </a:r>
            <a:r>
              <a:rPr lang="es-EC" dirty="0" smtClean="0"/>
              <a:t>  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758419" y="1235641"/>
            <a:ext cx="42503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El </a:t>
            </a:r>
            <a:r>
              <a:rPr lang="es-ES" sz="3200" dirty="0"/>
              <a:t>Espíritu Paráclito sabe guiarnos a vivir en comunión con Jesucristo, y asumir una vida de santidad donde se transparenta la relación con el Padre misericordioso.</a:t>
            </a:r>
            <a:endParaRPr lang="es-EC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260" y="1139101"/>
            <a:ext cx="6882206" cy="457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5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espiritu s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23079" y="4162566"/>
            <a:ext cx="8557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El Espíritu Divino sea el que nos fortalezca nuestras vidas cada día.</a:t>
            </a:r>
          </a:p>
          <a:p>
            <a:pPr algn="ctr"/>
            <a:endParaRPr lang="es-EC" sz="3600" b="1" dirty="0"/>
          </a:p>
          <a:p>
            <a:pPr algn="ctr"/>
            <a:r>
              <a:rPr lang="es-EC" sz="3600" b="1" dirty="0" smtClean="0"/>
              <a:t>Gracias por su atención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34096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313</Words>
  <Application>Microsoft Office PowerPoint</Application>
  <PresentationFormat>Panorámica</PresentationFormat>
  <Paragraphs>43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Tema de Office</vt:lpstr>
      <vt:lpstr>EJE II FORMACIÓN CRISTIANA</vt:lpstr>
      <vt:lpstr>«Creo en el Espíritu Santo, en la santa Iglesia católica».</vt:lpstr>
      <vt:lpstr>Presentación de PowerPoint</vt:lpstr>
      <vt:lpstr>Presentación de PowerPoint</vt:lpstr>
      <vt:lpstr>DONES DEL ESPÍRITU SANTO</vt:lpstr>
      <vt:lpstr>LOS DOCE FRUTOS DEL ESPÍRITU SANTO 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 II FORMACIÓN CRISTIANA</dc:title>
  <dc:creator>DOCENTE</dc:creator>
  <cp:lastModifiedBy>HP</cp:lastModifiedBy>
  <cp:revision>8</cp:revision>
  <dcterms:created xsi:type="dcterms:W3CDTF">2017-02-21T14:48:14Z</dcterms:created>
  <dcterms:modified xsi:type="dcterms:W3CDTF">2021-09-12T00:45:25Z</dcterms:modified>
</cp:coreProperties>
</file>