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7" r:id="rId3"/>
    <p:sldId id="258" r:id="rId4"/>
    <p:sldId id="259" r:id="rId5"/>
    <p:sldId id="260" r:id="rId6"/>
    <p:sldId id="261" r:id="rId7"/>
    <p:sldId id="268" r:id="rId8"/>
    <p:sldId id="262" r:id="rId9"/>
    <p:sldId id="263" r:id="rId10"/>
    <p:sldId id="264" r:id="rId11"/>
    <p:sldId id="269" r:id="rId12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595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DAA520-4443-4854-874E-3A6993CA9C8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2B5E61C0-DCA3-4BD0-A4C1-D475559E6718}">
      <dgm:prSet phldrT="[Texto]" custT="1"/>
      <dgm:spPr/>
      <dgm:t>
        <a:bodyPr/>
        <a:lstStyle/>
        <a:p>
          <a:pPr algn="ctr"/>
          <a:r>
            <a:rPr lang="es-EC" sz="2000" dirty="0">
              <a:solidFill>
                <a:schemeClr val="tx1"/>
              </a:solidFill>
              <a:latin typeface="Cooper Black" panose="0208090404030B020404" pitchFamily="18" charset="0"/>
            </a:rPr>
            <a:t>Ser racional y consciente de sí mismo, poseedor de una identidad propia; dotado de sensibilidad, junto con la inteligencia y la voluntad propiamente humanas.</a:t>
          </a:r>
        </a:p>
      </dgm:t>
    </dgm:pt>
    <dgm:pt modelId="{5451ACBE-2C5F-4179-B1D1-25C2E3C1CCC4}" type="parTrans" cxnId="{183914F0-1BB8-4945-9408-7D9113D3DE16}">
      <dgm:prSet/>
      <dgm:spPr/>
      <dgm:t>
        <a:bodyPr/>
        <a:lstStyle/>
        <a:p>
          <a:endParaRPr lang="es-EC"/>
        </a:p>
      </dgm:t>
    </dgm:pt>
    <dgm:pt modelId="{EBC64D44-78F9-402B-835C-D55D5F0F9584}" type="sibTrans" cxnId="{183914F0-1BB8-4945-9408-7D9113D3DE16}">
      <dgm:prSet/>
      <dgm:spPr/>
      <dgm:t>
        <a:bodyPr/>
        <a:lstStyle/>
        <a:p>
          <a:endParaRPr lang="es-EC"/>
        </a:p>
      </dgm:t>
    </dgm:pt>
    <dgm:pt modelId="{1052D0C7-772D-43D8-BB8C-AAE85641E37E}">
      <dgm:prSet phldrT="[Texto]" custT="1"/>
      <dgm:spPr/>
      <dgm:t>
        <a:bodyPr/>
        <a:lstStyle/>
        <a:p>
          <a:pPr algn="ctr"/>
          <a:r>
            <a:rPr lang="es-EC" sz="2000" dirty="0">
              <a:solidFill>
                <a:schemeClr val="tx1"/>
              </a:solidFill>
              <a:latin typeface="Cooper Black" panose="0208090404030B020404" pitchFamily="18" charset="0"/>
            </a:rPr>
            <a:t>Cambio traumático en la vida o salud de una persona o una situación social inestable y peligrosa en lo político, económico, militar, etc. De manera menos propia, emergencias o época de dificultad.</a:t>
          </a:r>
        </a:p>
      </dgm:t>
    </dgm:pt>
    <dgm:pt modelId="{5B8113F8-54F5-429F-9E0C-8EAD4BA87374}" type="parTrans" cxnId="{F092E6A3-F167-4985-9CBD-6E5C7A88A3AA}">
      <dgm:prSet/>
      <dgm:spPr/>
      <dgm:t>
        <a:bodyPr/>
        <a:lstStyle/>
        <a:p>
          <a:endParaRPr lang="es-EC"/>
        </a:p>
      </dgm:t>
    </dgm:pt>
    <dgm:pt modelId="{A497CE1E-B7A3-4734-BB5B-47BEE681A395}" type="sibTrans" cxnId="{F092E6A3-F167-4985-9CBD-6E5C7A88A3AA}">
      <dgm:prSet/>
      <dgm:spPr/>
      <dgm:t>
        <a:bodyPr/>
        <a:lstStyle/>
        <a:p>
          <a:endParaRPr lang="es-EC"/>
        </a:p>
      </dgm:t>
    </dgm:pt>
    <dgm:pt modelId="{F81FE47B-A68A-4D18-9E5B-2E803C741C19}">
      <dgm:prSet phldrT="[Texto]" custT="1"/>
      <dgm:spPr/>
      <dgm:t>
        <a:bodyPr/>
        <a:lstStyle/>
        <a:p>
          <a:pPr algn="ctr"/>
          <a:r>
            <a:rPr lang="es-EC" sz="2000" dirty="0">
              <a:solidFill>
                <a:schemeClr val="tx1"/>
              </a:solidFill>
              <a:latin typeface="Cooper Black" panose="0208090404030B020404" pitchFamily="18" charset="0"/>
            </a:rPr>
            <a:t>Situación en que dos individuos o dos grupos humanos con intereses diferentes entran en confrontación u oposición, creando un ambiente tenso, en el que se debe actuar con respeto hacia el otro. </a:t>
          </a:r>
          <a:r>
            <a:rPr lang="es-EC" sz="2000" u="sng" dirty="0">
              <a:solidFill>
                <a:schemeClr val="tx1"/>
              </a:solidFill>
              <a:latin typeface="Cooper Black" panose="0208090404030B020404" pitchFamily="18" charset="0"/>
            </a:rPr>
            <a:t>No es malo,</a:t>
          </a:r>
          <a:r>
            <a:rPr lang="es-EC" sz="2000" dirty="0">
              <a:solidFill>
                <a:schemeClr val="tx1"/>
              </a:solidFill>
              <a:latin typeface="Cooper Black" panose="0208090404030B020404" pitchFamily="18" charset="0"/>
            </a:rPr>
            <a:t> si permite el consenso, el cambio positivo y el crecimiento de ambas partes. </a:t>
          </a:r>
        </a:p>
      </dgm:t>
    </dgm:pt>
    <dgm:pt modelId="{525DC15D-3964-4C57-AB70-144A54FE407C}" type="parTrans" cxnId="{13283E38-4F11-4009-9A6B-C85997989435}">
      <dgm:prSet/>
      <dgm:spPr/>
      <dgm:t>
        <a:bodyPr/>
        <a:lstStyle/>
        <a:p>
          <a:endParaRPr lang="es-EC"/>
        </a:p>
      </dgm:t>
    </dgm:pt>
    <dgm:pt modelId="{AD57A394-88BC-4268-9D20-818B2A9964DA}" type="sibTrans" cxnId="{13283E38-4F11-4009-9A6B-C85997989435}">
      <dgm:prSet/>
      <dgm:spPr/>
      <dgm:t>
        <a:bodyPr/>
        <a:lstStyle/>
        <a:p>
          <a:endParaRPr lang="es-EC"/>
        </a:p>
      </dgm:t>
    </dgm:pt>
    <dgm:pt modelId="{325CC6F6-9BD6-42F9-BAA6-AD376D27293F}" type="pres">
      <dgm:prSet presAssocID="{A2DAA520-4443-4854-874E-3A6993CA9C8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D7457EC4-850B-4E08-A49C-976C9B0BC60C}" type="pres">
      <dgm:prSet presAssocID="{2B5E61C0-DCA3-4BD0-A4C1-D475559E6718}" presName="parentLin" presStyleCnt="0"/>
      <dgm:spPr/>
    </dgm:pt>
    <dgm:pt modelId="{E799C4DC-CFBB-45D6-8A2F-D5A27EC45C5B}" type="pres">
      <dgm:prSet presAssocID="{2B5E61C0-DCA3-4BD0-A4C1-D475559E6718}" presName="parentLeftMargin" presStyleLbl="node1" presStyleIdx="0" presStyleCnt="3"/>
      <dgm:spPr/>
      <dgm:t>
        <a:bodyPr/>
        <a:lstStyle/>
        <a:p>
          <a:endParaRPr lang="es-EC"/>
        </a:p>
      </dgm:t>
    </dgm:pt>
    <dgm:pt modelId="{FB2B25B3-1DE7-4306-988E-184BEEDADF2C}" type="pres">
      <dgm:prSet presAssocID="{2B5E61C0-DCA3-4BD0-A4C1-D475559E6718}" presName="parentText" presStyleLbl="node1" presStyleIdx="0" presStyleCnt="3" custScaleX="125639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98B3E4A1-2A19-4E68-9F2E-2E69C4387A23}" type="pres">
      <dgm:prSet presAssocID="{2B5E61C0-DCA3-4BD0-A4C1-D475559E6718}" presName="negativeSpace" presStyleCnt="0"/>
      <dgm:spPr/>
    </dgm:pt>
    <dgm:pt modelId="{9507760E-275D-4ED9-8589-B73EB6128A8C}" type="pres">
      <dgm:prSet presAssocID="{2B5E61C0-DCA3-4BD0-A4C1-D475559E6718}" presName="childText" presStyleLbl="conFgAcc1" presStyleIdx="0" presStyleCnt="3">
        <dgm:presLayoutVars>
          <dgm:bulletEnabled val="1"/>
        </dgm:presLayoutVars>
      </dgm:prSet>
      <dgm:spPr/>
    </dgm:pt>
    <dgm:pt modelId="{D208B989-AFA9-43FA-A9FD-DF778E43BB4C}" type="pres">
      <dgm:prSet presAssocID="{EBC64D44-78F9-402B-835C-D55D5F0F9584}" presName="spaceBetweenRectangles" presStyleCnt="0"/>
      <dgm:spPr/>
    </dgm:pt>
    <dgm:pt modelId="{CA7C07C7-64C6-4EE6-A41E-2EFB03DD6CA5}" type="pres">
      <dgm:prSet presAssocID="{1052D0C7-772D-43D8-BB8C-AAE85641E37E}" presName="parentLin" presStyleCnt="0"/>
      <dgm:spPr/>
    </dgm:pt>
    <dgm:pt modelId="{642C8110-63A5-43D4-94BF-A569902980D7}" type="pres">
      <dgm:prSet presAssocID="{1052D0C7-772D-43D8-BB8C-AAE85641E37E}" presName="parentLeftMargin" presStyleLbl="node1" presStyleIdx="0" presStyleCnt="3"/>
      <dgm:spPr/>
      <dgm:t>
        <a:bodyPr/>
        <a:lstStyle/>
        <a:p>
          <a:endParaRPr lang="es-EC"/>
        </a:p>
      </dgm:t>
    </dgm:pt>
    <dgm:pt modelId="{92AF7EC9-8179-4450-A402-F243986B64DA}" type="pres">
      <dgm:prSet presAssocID="{1052D0C7-772D-43D8-BB8C-AAE85641E37E}" presName="parentText" presStyleLbl="node1" presStyleIdx="1" presStyleCnt="3" custScaleX="126503" custScaleY="98515" custLinFactNeighborY="28757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795AB749-5169-4296-BD66-4FC16F252F1C}" type="pres">
      <dgm:prSet presAssocID="{1052D0C7-772D-43D8-BB8C-AAE85641E37E}" presName="negativeSpace" presStyleCnt="0"/>
      <dgm:spPr/>
    </dgm:pt>
    <dgm:pt modelId="{CD6E2710-1205-4CDD-A4C4-6697FC507438}" type="pres">
      <dgm:prSet presAssocID="{1052D0C7-772D-43D8-BB8C-AAE85641E37E}" presName="childText" presStyleLbl="conFgAcc1" presStyleIdx="1" presStyleCnt="3">
        <dgm:presLayoutVars>
          <dgm:bulletEnabled val="1"/>
        </dgm:presLayoutVars>
      </dgm:prSet>
      <dgm:spPr/>
    </dgm:pt>
    <dgm:pt modelId="{A7A7E4B6-98E5-48E7-B0EE-93273DE7D856}" type="pres">
      <dgm:prSet presAssocID="{A497CE1E-B7A3-4734-BB5B-47BEE681A395}" presName="spaceBetweenRectangles" presStyleCnt="0"/>
      <dgm:spPr/>
    </dgm:pt>
    <dgm:pt modelId="{47F12EA4-D99B-4E86-914A-4CE9667AEACE}" type="pres">
      <dgm:prSet presAssocID="{F81FE47B-A68A-4D18-9E5B-2E803C741C19}" presName="parentLin" presStyleCnt="0"/>
      <dgm:spPr/>
    </dgm:pt>
    <dgm:pt modelId="{37F0D4A8-F20D-4BFB-90BE-E2E0CA9676DE}" type="pres">
      <dgm:prSet presAssocID="{F81FE47B-A68A-4D18-9E5B-2E803C741C19}" presName="parentLeftMargin" presStyleLbl="node1" presStyleIdx="1" presStyleCnt="3"/>
      <dgm:spPr/>
      <dgm:t>
        <a:bodyPr/>
        <a:lstStyle/>
        <a:p>
          <a:endParaRPr lang="es-EC"/>
        </a:p>
      </dgm:t>
    </dgm:pt>
    <dgm:pt modelId="{A1714BB8-457A-4F4D-9BED-679B327A2DD2}" type="pres">
      <dgm:prSet presAssocID="{F81FE47B-A68A-4D18-9E5B-2E803C741C19}" presName="parentText" presStyleLbl="node1" presStyleIdx="2" presStyleCnt="3" custScaleX="128785" custScaleY="131177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24E1B948-33C1-4371-B602-0925B582AD78}" type="pres">
      <dgm:prSet presAssocID="{F81FE47B-A68A-4D18-9E5B-2E803C741C19}" presName="negativeSpace" presStyleCnt="0"/>
      <dgm:spPr/>
    </dgm:pt>
    <dgm:pt modelId="{F283D860-835F-4262-A611-7DA0B7406E0B}" type="pres">
      <dgm:prSet presAssocID="{F81FE47B-A68A-4D18-9E5B-2E803C741C1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092E6A3-F167-4985-9CBD-6E5C7A88A3AA}" srcId="{A2DAA520-4443-4854-874E-3A6993CA9C86}" destId="{1052D0C7-772D-43D8-BB8C-AAE85641E37E}" srcOrd="1" destOrd="0" parTransId="{5B8113F8-54F5-429F-9E0C-8EAD4BA87374}" sibTransId="{A497CE1E-B7A3-4734-BB5B-47BEE681A395}"/>
    <dgm:cxn modelId="{A8FB19ED-6D80-4318-83D6-24A581AFA7F2}" type="presOf" srcId="{F81FE47B-A68A-4D18-9E5B-2E803C741C19}" destId="{A1714BB8-457A-4F4D-9BED-679B327A2DD2}" srcOrd="1" destOrd="0" presId="urn:microsoft.com/office/officeart/2005/8/layout/list1"/>
    <dgm:cxn modelId="{44E3BB41-C134-4FF3-BE41-47AF46BFD511}" type="presOf" srcId="{1052D0C7-772D-43D8-BB8C-AAE85641E37E}" destId="{92AF7EC9-8179-4450-A402-F243986B64DA}" srcOrd="1" destOrd="0" presId="urn:microsoft.com/office/officeart/2005/8/layout/list1"/>
    <dgm:cxn modelId="{183914F0-1BB8-4945-9408-7D9113D3DE16}" srcId="{A2DAA520-4443-4854-874E-3A6993CA9C86}" destId="{2B5E61C0-DCA3-4BD0-A4C1-D475559E6718}" srcOrd="0" destOrd="0" parTransId="{5451ACBE-2C5F-4179-B1D1-25C2E3C1CCC4}" sibTransId="{EBC64D44-78F9-402B-835C-D55D5F0F9584}"/>
    <dgm:cxn modelId="{12848BC6-569A-40FD-B365-4C2C9BBC030F}" type="presOf" srcId="{2B5E61C0-DCA3-4BD0-A4C1-D475559E6718}" destId="{E799C4DC-CFBB-45D6-8A2F-D5A27EC45C5B}" srcOrd="0" destOrd="0" presId="urn:microsoft.com/office/officeart/2005/8/layout/list1"/>
    <dgm:cxn modelId="{13283E38-4F11-4009-9A6B-C85997989435}" srcId="{A2DAA520-4443-4854-874E-3A6993CA9C86}" destId="{F81FE47B-A68A-4D18-9E5B-2E803C741C19}" srcOrd="2" destOrd="0" parTransId="{525DC15D-3964-4C57-AB70-144A54FE407C}" sibTransId="{AD57A394-88BC-4268-9D20-818B2A9964DA}"/>
    <dgm:cxn modelId="{1B5F50A5-6664-4345-A8D9-057FC6B27E55}" type="presOf" srcId="{2B5E61C0-DCA3-4BD0-A4C1-D475559E6718}" destId="{FB2B25B3-1DE7-4306-988E-184BEEDADF2C}" srcOrd="1" destOrd="0" presId="urn:microsoft.com/office/officeart/2005/8/layout/list1"/>
    <dgm:cxn modelId="{6372D2F1-871C-4A7C-8673-EAE08243C410}" type="presOf" srcId="{F81FE47B-A68A-4D18-9E5B-2E803C741C19}" destId="{37F0D4A8-F20D-4BFB-90BE-E2E0CA9676DE}" srcOrd="0" destOrd="0" presId="urn:microsoft.com/office/officeart/2005/8/layout/list1"/>
    <dgm:cxn modelId="{A210EA1B-A11F-451E-984D-D968D650404D}" type="presOf" srcId="{1052D0C7-772D-43D8-BB8C-AAE85641E37E}" destId="{642C8110-63A5-43D4-94BF-A569902980D7}" srcOrd="0" destOrd="0" presId="urn:microsoft.com/office/officeart/2005/8/layout/list1"/>
    <dgm:cxn modelId="{0326551F-E889-4B71-B269-0FBE639B9699}" type="presOf" srcId="{A2DAA520-4443-4854-874E-3A6993CA9C86}" destId="{325CC6F6-9BD6-42F9-BAA6-AD376D27293F}" srcOrd="0" destOrd="0" presId="urn:microsoft.com/office/officeart/2005/8/layout/list1"/>
    <dgm:cxn modelId="{BA64B86A-D19A-4E31-AB6B-B886EEC62421}" type="presParOf" srcId="{325CC6F6-9BD6-42F9-BAA6-AD376D27293F}" destId="{D7457EC4-850B-4E08-A49C-976C9B0BC60C}" srcOrd="0" destOrd="0" presId="urn:microsoft.com/office/officeart/2005/8/layout/list1"/>
    <dgm:cxn modelId="{7547E8C0-8855-41F5-B7BA-D209A0281ABA}" type="presParOf" srcId="{D7457EC4-850B-4E08-A49C-976C9B0BC60C}" destId="{E799C4DC-CFBB-45D6-8A2F-D5A27EC45C5B}" srcOrd="0" destOrd="0" presId="urn:microsoft.com/office/officeart/2005/8/layout/list1"/>
    <dgm:cxn modelId="{750E3414-B59C-4EB9-8B84-F824A8D9A962}" type="presParOf" srcId="{D7457EC4-850B-4E08-A49C-976C9B0BC60C}" destId="{FB2B25B3-1DE7-4306-988E-184BEEDADF2C}" srcOrd="1" destOrd="0" presId="urn:microsoft.com/office/officeart/2005/8/layout/list1"/>
    <dgm:cxn modelId="{ED1F5D6D-A2D2-40AD-BD51-C1861B20DF44}" type="presParOf" srcId="{325CC6F6-9BD6-42F9-BAA6-AD376D27293F}" destId="{98B3E4A1-2A19-4E68-9F2E-2E69C4387A23}" srcOrd="1" destOrd="0" presId="urn:microsoft.com/office/officeart/2005/8/layout/list1"/>
    <dgm:cxn modelId="{6C942203-926A-4D4D-90DF-3A1D0770BAC3}" type="presParOf" srcId="{325CC6F6-9BD6-42F9-BAA6-AD376D27293F}" destId="{9507760E-275D-4ED9-8589-B73EB6128A8C}" srcOrd="2" destOrd="0" presId="urn:microsoft.com/office/officeart/2005/8/layout/list1"/>
    <dgm:cxn modelId="{DBDA040D-B271-46D0-80BB-BA73DA73CDA1}" type="presParOf" srcId="{325CC6F6-9BD6-42F9-BAA6-AD376D27293F}" destId="{D208B989-AFA9-43FA-A9FD-DF778E43BB4C}" srcOrd="3" destOrd="0" presId="urn:microsoft.com/office/officeart/2005/8/layout/list1"/>
    <dgm:cxn modelId="{8D95F19C-CCA4-43BB-B74F-E403B8406607}" type="presParOf" srcId="{325CC6F6-9BD6-42F9-BAA6-AD376D27293F}" destId="{CA7C07C7-64C6-4EE6-A41E-2EFB03DD6CA5}" srcOrd="4" destOrd="0" presId="urn:microsoft.com/office/officeart/2005/8/layout/list1"/>
    <dgm:cxn modelId="{74BFD76A-949A-4CBA-9C13-04D92E84A89C}" type="presParOf" srcId="{CA7C07C7-64C6-4EE6-A41E-2EFB03DD6CA5}" destId="{642C8110-63A5-43D4-94BF-A569902980D7}" srcOrd="0" destOrd="0" presId="urn:microsoft.com/office/officeart/2005/8/layout/list1"/>
    <dgm:cxn modelId="{78E1DD14-69D7-4D90-9947-7A1BD90BD94E}" type="presParOf" srcId="{CA7C07C7-64C6-4EE6-A41E-2EFB03DD6CA5}" destId="{92AF7EC9-8179-4450-A402-F243986B64DA}" srcOrd="1" destOrd="0" presId="urn:microsoft.com/office/officeart/2005/8/layout/list1"/>
    <dgm:cxn modelId="{A21082AC-B47E-4347-8F89-79202A524828}" type="presParOf" srcId="{325CC6F6-9BD6-42F9-BAA6-AD376D27293F}" destId="{795AB749-5169-4296-BD66-4FC16F252F1C}" srcOrd="5" destOrd="0" presId="urn:microsoft.com/office/officeart/2005/8/layout/list1"/>
    <dgm:cxn modelId="{F95D8A1F-1AD2-4BD5-9405-351AC8B3FB19}" type="presParOf" srcId="{325CC6F6-9BD6-42F9-BAA6-AD376D27293F}" destId="{CD6E2710-1205-4CDD-A4C4-6697FC507438}" srcOrd="6" destOrd="0" presId="urn:microsoft.com/office/officeart/2005/8/layout/list1"/>
    <dgm:cxn modelId="{2ACB6F8C-14E8-42FD-865E-5B138CF99C66}" type="presParOf" srcId="{325CC6F6-9BD6-42F9-BAA6-AD376D27293F}" destId="{A7A7E4B6-98E5-48E7-B0EE-93273DE7D856}" srcOrd="7" destOrd="0" presId="urn:microsoft.com/office/officeart/2005/8/layout/list1"/>
    <dgm:cxn modelId="{80E0FC91-5D2B-44C9-A881-600F27AF0E51}" type="presParOf" srcId="{325CC6F6-9BD6-42F9-BAA6-AD376D27293F}" destId="{47F12EA4-D99B-4E86-914A-4CE9667AEACE}" srcOrd="8" destOrd="0" presId="urn:microsoft.com/office/officeart/2005/8/layout/list1"/>
    <dgm:cxn modelId="{C76DC273-77DB-4024-B941-C88C153DC909}" type="presParOf" srcId="{47F12EA4-D99B-4E86-914A-4CE9667AEACE}" destId="{37F0D4A8-F20D-4BFB-90BE-E2E0CA9676DE}" srcOrd="0" destOrd="0" presId="urn:microsoft.com/office/officeart/2005/8/layout/list1"/>
    <dgm:cxn modelId="{E85F14D9-6D23-40F8-A286-FE3D3714437B}" type="presParOf" srcId="{47F12EA4-D99B-4E86-914A-4CE9667AEACE}" destId="{A1714BB8-457A-4F4D-9BED-679B327A2DD2}" srcOrd="1" destOrd="0" presId="urn:microsoft.com/office/officeart/2005/8/layout/list1"/>
    <dgm:cxn modelId="{624A5C99-26ED-4B61-B4DF-045E3B5364DC}" type="presParOf" srcId="{325CC6F6-9BD6-42F9-BAA6-AD376D27293F}" destId="{24E1B948-33C1-4371-B602-0925B582AD78}" srcOrd="9" destOrd="0" presId="urn:microsoft.com/office/officeart/2005/8/layout/list1"/>
    <dgm:cxn modelId="{CDC77976-E4DA-4AF6-A70E-C5893FC9DD97}" type="presParOf" srcId="{325CC6F6-9BD6-42F9-BAA6-AD376D27293F}" destId="{F283D860-835F-4262-A611-7DA0B7406E0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862D30-446B-400D-A85E-361A8A8D9318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D597BDCB-B6C6-45D2-990F-820019B8D33B}">
      <dgm:prSet phldrT="[Texto]" custT="1"/>
      <dgm:spPr/>
      <dgm:t>
        <a:bodyPr/>
        <a:lstStyle/>
        <a:p>
          <a:r>
            <a:rPr lang="es-EC" sz="2200" dirty="0">
              <a:solidFill>
                <a:schemeClr val="tx1"/>
              </a:solidFill>
              <a:latin typeface="Cooper Black" panose="0208090404030B020404" pitchFamily="18" charset="0"/>
            </a:rPr>
            <a:t>Tipos </a:t>
          </a:r>
        </a:p>
        <a:p>
          <a:r>
            <a:rPr lang="es-EC" sz="2200" dirty="0">
              <a:solidFill>
                <a:schemeClr val="tx1"/>
              </a:solidFill>
              <a:latin typeface="Cooper Black" panose="0208090404030B020404" pitchFamily="18" charset="0"/>
            </a:rPr>
            <a:t>de</a:t>
          </a:r>
        </a:p>
        <a:p>
          <a:r>
            <a:rPr lang="es-EC" sz="2200" dirty="0">
              <a:solidFill>
                <a:schemeClr val="tx1"/>
              </a:solidFill>
              <a:latin typeface="Cooper Black" panose="0208090404030B020404" pitchFamily="18" charset="0"/>
            </a:rPr>
            <a:t> Conflictos</a:t>
          </a:r>
        </a:p>
      </dgm:t>
    </dgm:pt>
    <dgm:pt modelId="{7CB549B2-448D-4ADA-9BC1-4D35DE2BE4F0}" type="parTrans" cxnId="{4C709AA0-6979-4EEF-AF46-25504C215087}">
      <dgm:prSet/>
      <dgm:spPr/>
      <dgm:t>
        <a:bodyPr/>
        <a:lstStyle/>
        <a:p>
          <a:endParaRPr lang="es-EC" sz="1400">
            <a:latin typeface="Cooper Black" panose="0208090404030B020404" pitchFamily="18" charset="0"/>
          </a:endParaRPr>
        </a:p>
      </dgm:t>
    </dgm:pt>
    <dgm:pt modelId="{BF7B4934-9FAB-4A38-AC6B-DA8AD49193A0}" type="sibTrans" cxnId="{4C709AA0-6979-4EEF-AF46-25504C215087}">
      <dgm:prSet/>
      <dgm:spPr/>
      <dgm:t>
        <a:bodyPr/>
        <a:lstStyle/>
        <a:p>
          <a:endParaRPr lang="es-EC" sz="1400">
            <a:latin typeface="Cooper Black" panose="0208090404030B020404" pitchFamily="18" charset="0"/>
          </a:endParaRPr>
        </a:p>
      </dgm:t>
    </dgm:pt>
    <dgm:pt modelId="{98A81B2E-0E8C-46B7-89E1-5D7788FB0955}">
      <dgm:prSet phldrT="[Texto]" custT="1"/>
      <dgm:spPr>
        <a:solidFill>
          <a:schemeClr val="accent4"/>
        </a:solidFill>
      </dgm:spPr>
      <dgm:t>
        <a:bodyPr/>
        <a:lstStyle/>
        <a:p>
          <a:r>
            <a:rPr lang="es-EC" sz="2000" b="1" i="1" dirty="0" err="1">
              <a:solidFill>
                <a:schemeClr val="tx1"/>
              </a:solidFill>
              <a:latin typeface="Calibri" panose="020F0502020204030204" pitchFamily="34" charset="0"/>
            </a:rPr>
            <a:t>Intra</a:t>
          </a:r>
          <a:r>
            <a:rPr lang="es-EC" sz="2000" b="1" i="1" dirty="0">
              <a:solidFill>
                <a:schemeClr val="tx1"/>
              </a:solidFill>
              <a:latin typeface="Calibri" panose="020F0502020204030204" pitchFamily="34" charset="0"/>
            </a:rPr>
            <a:t>-personales</a:t>
          </a:r>
          <a:r>
            <a:rPr lang="es-EC" sz="2000" b="1" dirty="0">
              <a:solidFill>
                <a:schemeClr val="tx1"/>
              </a:solidFill>
              <a:latin typeface="Calibri" panose="020F0502020204030204" pitchFamily="34" charset="0"/>
            </a:rPr>
            <a:t>: Con el propio inconsciente</a:t>
          </a:r>
        </a:p>
      </dgm:t>
    </dgm:pt>
    <dgm:pt modelId="{788E70FB-4371-4FFA-90ED-F58F08032679}" type="parTrans" cxnId="{AF5C309E-24F6-4D92-8945-64D2E3963677}">
      <dgm:prSet/>
      <dgm:spPr/>
      <dgm:t>
        <a:bodyPr/>
        <a:lstStyle/>
        <a:p>
          <a:endParaRPr lang="es-EC" sz="1400">
            <a:latin typeface="Cooper Black" panose="0208090404030B020404" pitchFamily="18" charset="0"/>
          </a:endParaRPr>
        </a:p>
      </dgm:t>
    </dgm:pt>
    <dgm:pt modelId="{D8E0B769-5DA7-4C60-B213-B2F0CA3FBA58}" type="sibTrans" cxnId="{AF5C309E-24F6-4D92-8945-64D2E3963677}">
      <dgm:prSet/>
      <dgm:spPr/>
      <dgm:t>
        <a:bodyPr/>
        <a:lstStyle/>
        <a:p>
          <a:endParaRPr lang="es-EC" sz="1400">
            <a:latin typeface="Cooper Black" panose="0208090404030B020404" pitchFamily="18" charset="0"/>
          </a:endParaRPr>
        </a:p>
      </dgm:t>
    </dgm:pt>
    <dgm:pt modelId="{CF3F7882-0FB1-44D3-BD12-87135A56FC39}">
      <dgm:prSet phldrT="[Texto]" custT="1"/>
      <dgm:spPr>
        <a:solidFill>
          <a:schemeClr val="accent6"/>
        </a:solidFill>
      </dgm:spPr>
      <dgm:t>
        <a:bodyPr/>
        <a:lstStyle/>
        <a:p>
          <a:r>
            <a:rPr lang="es-EC" sz="2400" b="1" i="1" dirty="0">
              <a:solidFill>
                <a:schemeClr val="tx1"/>
              </a:solidFill>
              <a:latin typeface="Calibri" panose="020F0502020204030204" pitchFamily="34" charset="0"/>
            </a:rPr>
            <a:t>Intra-grupales</a:t>
          </a:r>
          <a:r>
            <a:rPr lang="es-EC" sz="2400" b="1" dirty="0">
              <a:solidFill>
                <a:schemeClr val="tx1"/>
              </a:solidFill>
              <a:latin typeface="Calibri" panose="020F0502020204030204" pitchFamily="34" charset="0"/>
            </a:rPr>
            <a:t>: en el interior de los grupos.</a:t>
          </a:r>
        </a:p>
      </dgm:t>
    </dgm:pt>
    <dgm:pt modelId="{8264E04B-9127-4310-9619-2143C5E3DE4E}" type="parTrans" cxnId="{67B8BC44-0AEA-4E7A-BB38-64E6869E2807}">
      <dgm:prSet/>
      <dgm:spPr/>
      <dgm:t>
        <a:bodyPr/>
        <a:lstStyle/>
        <a:p>
          <a:endParaRPr lang="es-EC" sz="1400">
            <a:latin typeface="Cooper Black" panose="0208090404030B020404" pitchFamily="18" charset="0"/>
          </a:endParaRPr>
        </a:p>
      </dgm:t>
    </dgm:pt>
    <dgm:pt modelId="{B4BED4AC-287D-47E4-8EA1-8E41B9E6F6EA}" type="sibTrans" cxnId="{67B8BC44-0AEA-4E7A-BB38-64E6869E2807}">
      <dgm:prSet/>
      <dgm:spPr/>
      <dgm:t>
        <a:bodyPr/>
        <a:lstStyle/>
        <a:p>
          <a:endParaRPr lang="es-EC" sz="1400">
            <a:latin typeface="Cooper Black" panose="0208090404030B020404" pitchFamily="18" charset="0"/>
          </a:endParaRPr>
        </a:p>
      </dgm:t>
    </dgm:pt>
    <dgm:pt modelId="{E2EA0F20-78D2-40A2-BDAB-F956C790D0BE}">
      <dgm:prSet phldrT="[Texto]" custT="1"/>
      <dgm:spPr>
        <a:solidFill>
          <a:srgbClr val="C00000"/>
        </a:solidFill>
      </dgm:spPr>
      <dgm:t>
        <a:bodyPr/>
        <a:lstStyle/>
        <a:p>
          <a:r>
            <a:rPr lang="es-EC" sz="2400" i="1" dirty="0">
              <a:solidFill>
                <a:schemeClr val="bg1"/>
              </a:solidFill>
              <a:latin typeface="+mn-lt"/>
            </a:rPr>
            <a:t>Inter-grupales</a:t>
          </a:r>
          <a:r>
            <a:rPr lang="es-EC" sz="2400" dirty="0">
              <a:solidFill>
                <a:schemeClr val="bg1"/>
              </a:solidFill>
              <a:latin typeface="+mn-lt"/>
            </a:rPr>
            <a:t>: entre diferentes grupos</a:t>
          </a:r>
        </a:p>
      </dgm:t>
    </dgm:pt>
    <dgm:pt modelId="{A9D180F7-A332-4D98-9832-39E9FCAA297B}" type="parTrans" cxnId="{AF4887A2-ED94-44CC-BD6B-72CADDDF3244}">
      <dgm:prSet/>
      <dgm:spPr/>
      <dgm:t>
        <a:bodyPr/>
        <a:lstStyle/>
        <a:p>
          <a:endParaRPr lang="es-EC" sz="1400">
            <a:latin typeface="Cooper Black" panose="0208090404030B020404" pitchFamily="18" charset="0"/>
          </a:endParaRPr>
        </a:p>
      </dgm:t>
    </dgm:pt>
    <dgm:pt modelId="{8A4778F4-A439-4364-972F-4B0DA5979F93}" type="sibTrans" cxnId="{AF4887A2-ED94-44CC-BD6B-72CADDDF3244}">
      <dgm:prSet/>
      <dgm:spPr/>
      <dgm:t>
        <a:bodyPr/>
        <a:lstStyle/>
        <a:p>
          <a:endParaRPr lang="es-EC" sz="1400">
            <a:latin typeface="Cooper Black" panose="0208090404030B020404" pitchFamily="18" charset="0"/>
          </a:endParaRPr>
        </a:p>
      </dgm:t>
    </dgm:pt>
    <dgm:pt modelId="{56106F10-81B1-4B5D-A954-2BEC56D6C9BE}">
      <dgm:prSet custT="1"/>
      <dgm:spPr/>
      <dgm:t>
        <a:bodyPr/>
        <a:lstStyle/>
        <a:p>
          <a:r>
            <a:rPr lang="es-EC" sz="2000" b="1" i="1" dirty="0">
              <a:solidFill>
                <a:schemeClr val="tx1"/>
              </a:solidFill>
              <a:latin typeface="Calibri" panose="020F0502020204030204" pitchFamily="34" charset="0"/>
            </a:rPr>
            <a:t>Inter-personales</a:t>
          </a:r>
          <a:r>
            <a:rPr lang="es-EC" sz="2000" b="1" dirty="0">
              <a:solidFill>
                <a:schemeClr val="tx1"/>
              </a:solidFill>
              <a:latin typeface="Calibri" panose="020F0502020204030204" pitchFamily="34" charset="0"/>
            </a:rPr>
            <a:t>: Debate entre dos o más personas.</a:t>
          </a:r>
        </a:p>
      </dgm:t>
    </dgm:pt>
    <dgm:pt modelId="{02D81FFA-4F44-4DEB-86EC-9A80B4979F40}" type="parTrans" cxnId="{60C05B73-7AF7-4B25-8616-9BCDF6ADF800}">
      <dgm:prSet/>
      <dgm:spPr/>
      <dgm:t>
        <a:bodyPr/>
        <a:lstStyle/>
        <a:p>
          <a:endParaRPr lang="es-EC" sz="1400">
            <a:latin typeface="Cooper Black" panose="0208090404030B020404" pitchFamily="18" charset="0"/>
          </a:endParaRPr>
        </a:p>
      </dgm:t>
    </dgm:pt>
    <dgm:pt modelId="{E886E84F-E489-48E2-A65B-09150B4E15C0}" type="sibTrans" cxnId="{60C05B73-7AF7-4B25-8616-9BCDF6ADF800}">
      <dgm:prSet/>
      <dgm:spPr/>
      <dgm:t>
        <a:bodyPr/>
        <a:lstStyle/>
        <a:p>
          <a:endParaRPr lang="es-EC" sz="1400">
            <a:latin typeface="Cooper Black" panose="0208090404030B020404" pitchFamily="18" charset="0"/>
          </a:endParaRPr>
        </a:p>
      </dgm:t>
    </dgm:pt>
    <dgm:pt modelId="{B32DC7C5-9FB4-4DDE-B434-F4F1C4422ADB}" type="pres">
      <dgm:prSet presAssocID="{FF862D30-446B-400D-A85E-361A8A8D931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8A2377F4-AF34-4EAA-AA95-70D5A30A9A65}" type="pres">
      <dgm:prSet presAssocID="{D597BDCB-B6C6-45D2-990F-820019B8D33B}" presName="centerShape" presStyleLbl="node0" presStyleIdx="0" presStyleCnt="1"/>
      <dgm:spPr/>
      <dgm:t>
        <a:bodyPr/>
        <a:lstStyle/>
        <a:p>
          <a:endParaRPr lang="es-EC"/>
        </a:p>
      </dgm:t>
    </dgm:pt>
    <dgm:pt modelId="{F5B1A989-9220-4E9F-94DB-3B656E8387F7}" type="pres">
      <dgm:prSet presAssocID="{98A81B2E-0E8C-46B7-89E1-5D7788FB0955}" presName="node" presStyleLbl="node1" presStyleIdx="0" presStyleCnt="4" custScaleX="151192" custScaleY="11751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E54F172B-5F25-4E94-9C8C-333EAB6011D6}" type="pres">
      <dgm:prSet presAssocID="{98A81B2E-0E8C-46B7-89E1-5D7788FB0955}" presName="dummy" presStyleCnt="0"/>
      <dgm:spPr/>
    </dgm:pt>
    <dgm:pt modelId="{D82FC7A4-4A5E-4E67-B81D-CB1CDC18F571}" type="pres">
      <dgm:prSet presAssocID="{D8E0B769-5DA7-4C60-B213-B2F0CA3FBA58}" presName="sibTrans" presStyleLbl="sibTrans2D1" presStyleIdx="0" presStyleCnt="4"/>
      <dgm:spPr/>
      <dgm:t>
        <a:bodyPr/>
        <a:lstStyle/>
        <a:p>
          <a:endParaRPr lang="es-EC"/>
        </a:p>
      </dgm:t>
    </dgm:pt>
    <dgm:pt modelId="{14553130-CD33-49DA-B482-6E12A6F8A6A6}" type="pres">
      <dgm:prSet presAssocID="{56106F10-81B1-4B5D-A954-2BEC56D6C9BE}" presName="node" presStyleLbl="node1" presStyleIdx="1" presStyleCnt="4" custScaleX="137399" custScaleY="12365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77387DBF-D1FF-451D-9365-F8289CBA43F9}" type="pres">
      <dgm:prSet presAssocID="{56106F10-81B1-4B5D-A954-2BEC56D6C9BE}" presName="dummy" presStyleCnt="0"/>
      <dgm:spPr/>
    </dgm:pt>
    <dgm:pt modelId="{25A3C5A9-F130-4D35-B199-9A9D7AD918F7}" type="pres">
      <dgm:prSet presAssocID="{E886E84F-E489-48E2-A65B-09150B4E15C0}" presName="sibTrans" presStyleLbl="sibTrans2D1" presStyleIdx="1" presStyleCnt="4"/>
      <dgm:spPr/>
      <dgm:t>
        <a:bodyPr/>
        <a:lstStyle/>
        <a:p>
          <a:endParaRPr lang="es-EC"/>
        </a:p>
      </dgm:t>
    </dgm:pt>
    <dgm:pt modelId="{FB956E7E-39BC-4A2B-8799-20385E52BAF2}" type="pres">
      <dgm:prSet presAssocID="{CF3F7882-0FB1-44D3-BD12-87135A56FC39}" presName="node" presStyleLbl="node1" presStyleIdx="2" presStyleCnt="4" custScaleX="169891" custScaleY="107109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82036895-C27E-46DA-8C19-019A88F7A052}" type="pres">
      <dgm:prSet presAssocID="{CF3F7882-0FB1-44D3-BD12-87135A56FC39}" presName="dummy" presStyleCnt="0"/>
      <dgm:spPr/>
    </dgm:pt>
    <dgm:pt modelId="{4C77B3A1-FDC7-4B60-A40A-2F1866D128D6}" type="pres">
      <dgm:prSet presAssocID="{B4BED4AC-287D-47E4-8EA1-8E41B9E6F6EA}" presName="sibTrans" presStyleLbl="sibTrans2D1" presStyleIdx="2" presStyleCnt="4"/>
      <dgm:spPr/>
      <dgm:t>
        <a:bodyPr/>
        <a:lstStyle/>
        <a:p>
          <a:endParaRPr lang="es-EC"/>
        </a:p>
      </dgm:t>
    </dgm:pt>
    <dgm:pt modelId="{9B8E8237-9BBC-482D-B776-FD472E945E2C}" type="pres">
      <dgm:prSet presAssocID="{E2EA0F20-78D2-40A2-BDAB-F956C790D0BE}" presName="node" presStyleLbl="node1" presStyleIdx="3" presStyleCnt="4" custScaleX="161168" custScaleY="128284" custRadScaleRad="105186" custRadScaleInc="-653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D75F3711-9C92-4399-A7B6-9BA3A31EF1DE}" type="pres">
      <dgm:prSet presAssocID="{E2EA0F20-78D2-40A2-BDAB-F956C790D0BE}" presName="dummy" presStyleCnt="0"/>
      <dgm:spPr/>
    </dgm:pt>
    <dgm:pt modelId="{11EADEFE-3E2D-4012-A1B5-F5BCEF11C5CA}" type="pres">
      <dgm:prSet presAssocID="{8A4778F4-A439-4364-972F-4B0DA5979F93}" presName="sibTrans" presStyleLbl="sibTrans2D1" presStyleIdx="3" presStyleCnt="4"/>
      <dgm:spPr/>
      <dgm:t>
        <a:bodyPr/>
        <a:lstStyle/>
        <a:p>
          <a:endParaRPr lang="es-EC"/>
        </a:p>
      </dgm:t>
    </dgm:pt>
  </dgm:ptLst>
  <dgm:cxnLst>
    <dgm:cxn modelId="{9EFE7639-9CD3-4EF8-A7D6-277E83907D7F}" type="presOf" srcId="{8A4778F4-A439-4364-972F-4B0DA5979F93}" destId="{11EADEFE-3E2D-4012-A1B5-F5BCEF11C5CA}" srcOrd="0" destOrd="0" presId="urn:microsoft.com/office/officeart/2005/8/layout/radial6"/>
    <dgm:cxn modelId="{7B0BAC5B-207C-4D86-9DC4-756CAB0692A1}" type="presOf" srcId="{B4BED4AC-287D-47E4-8EA1-8E41B9E6F6EA}" destId="{4C77B3A1-FDC7-4B60-A40A-2F1866D128D6}" srcOrd="0" destOrd="0" presId="urn:microsoft.com/office/officeart/2005/8/layout/radial6"/>
    <dgm:cxn modelId="{6FB54C9D-4BF5-4001-B18D-3C0B1D32DDA6}" type="presOf" srcId="{D8E0B769-5DA7-4C60-B213-B2F0CA3FBA58}" destId="{D82FC7A4-4A5E-4E67-B81D-CB1CDC18F571}" srcOrd="0" destOrd="0" presId="urn:microsoft.com/office/officeart/2005/8/layout/radial6"/>
    <dgm:cxn modelId="{1B834BF4-7EC6-4A4F-813A-B82DD41863E2}" type="presOf" srcId="{CF3F7882-0FB1-44D3-BD12-87135A56FC39}" destId="{FB956E7E-39BC-4A2B-8799-20385E52BAF2}" srcOrd="0" destOrd="0" presId="urn:microsoft.com/office/officeart/2005/8/layout/radial6"/>
    <dgm:cxn modelId="{E85DB5E3-15EE-497A-93A8-26CEDAB210DB}" type="presOf" srcId="{E886E84F-E489-48E2-A65B-09150B4E15C0}" destId="{25A3C5A9-F130-4D35-B199-9A9D7AD918F7}" srcOrd="0" destOrd="0" presId="urn:microsoft.com/office/officeart/2005/8/layout/radial6"/>
    <dgm:cxn modelId="{60C05B73-7AF7-4B25-8616-9BCDF6ADF800}" srcId="{D597BDCB-B6C6-45D2-990F-820019B8D33B}" destId="{56106F10-81B1-4B5D-A954-2BEC56D6C9BE}" srcOrd="1" destOrd="0" parTransId="{02D81FFA-4F44-4DEB-86EC-9A80B4979F40}" sibTransId="{E886E84F-E489-48E2-A65B-09150B4E15C0}"/>
    <dgm:cxn modelId="{AF5C309E-24F6-4D92-8945-64D2E3963677}" srcId="{D597BDCB-B6C6-45D2-990F-820019B8D33B}" destId="{98A81B2E-0E8C-46B7-89E1-5D7788FB0955}" srcOrd="0" destOrd="0" parTransId="{788E70FB-4371-4FFA-90ED-F58F08032679}" sibTransId="{D8E0B769-5DA7-4C60-B213-B2F0CA3FBA58}"/>
    <dgm:cxn modelId="{64ABF3C3-7863-4107-935C-44AB9638F809}" type="presOf" srcId="{56106F10-81B1-4B5D-A954-2BEC56D6C9BE}" destId="{14553130-CD33-49DA-B482-6E12A6F8A6A6}" srcOrd="0" destOrd="0" presId="urn:microsoft.com/office/officeart/2005/8/layout/radial6"/>
    <dgm:cxn modelId="{7AC613CC-4B2F-4DA1-AF4D-DFFD510C8145}" type="presOf" srcId="{D597BDCB-B6C6-45D2-990F-820019B8D33B}" destId="{8A2377F4-AF34-4EAA-AA95-70D5A30A9A65}" srcOrd="0" destOrd="0" presId="urn:microsoft.com/office/officeart/2005/8/layout/radial6"/>
    <dgm:cxn modelId="{AF4887A2-ED94-44CC-BD6B-72CADDDF3244}" srcId="{D597BDCB-B6C6-45D2-990F-820019B8D33B}" destId="{E2EA0F20-78D2-40A2-BDAB-F956C790D0BE}" srcOrd="3" destOrd="0" parTransId="{A9D180F7-A332-4D98-9832-39E9FCAA297B}" sibTransId="{8A4778F4-A439-4364-972F-4B0DA5979F93}"/>
    <dgm:cxn modelId="{1E869B54-1512-4AFD-BC8C-06FCA356DE4B}" type="presOf" srcId="{E2EA0F20-78D2-40A2-BDAB-F956C790D0BE}" destId="{9B8E8237-9BBC-482D-B776-FD472E945E2C}" srcOrd="0" destOrd="0" presId="urn:microsoft.com/office/officeart/2005/8/layout/radial6"/>
    <dgm:cxn modelId="{67B8BC44-0AEA-4E7A-BB38-64E6869E2807}" srcId="{D597BDCB-B6C6-45D2-990F-820019B8D33B}" destId="{CF3F7882-0FB1-44D3-BD12-87135A56FC39}" srcOrd="2" destOrd="0" parTransId="{8264E04B-9127-4310-9619-2143C5E3DE4E}" sibTransId="{B4BED4AC-287D-47E4-8EA1-8E41B9E6F6EA}"/>
    <dgm:cxn modelId="{B2961931-6647-4E90-9979-3B4456E061D7}" type="presOf" srcId="{FF862D30-446B-400D-A85E-361A8A8D9318}" destId="{B32DC7C5-9FB4-4DDE-B434-F4F1C4422ADB}" srcOrd="0" destOrd="0" presId="urn:microsoft.com/office/officeart/2005/8/layout/radial6"/>
    <dgm:cxn modelId="{2A940EEE-9300-4573-9855-C7F064E646AB}" type="presOf" srcId="{98A81B2E-0E8C-46B7-89E1-5D7788FB0955}" destId="{F5B1A989-9220-4E9F-94DB-3B656E8387F7}" srcOrd="0" destOrd="0" presId="urn:microsoft.com/office/officeart/2005/8/layout/radial6"/>
    <dgm:cxn modelId="{4C709AA0-6979-4EEF-AF46-25504C215087}" srcId="{FF862D30-446B-400D-A85E-361A8A8D9318}" destId="{D597BDCB-B6C6-45D2-990F-820019B8D33B}" srcOrd="0" destOrd="0" parTransId="{7CB549B2-448D-4ADA-9BC1-4D35DE2BE4F0}" sibTransId="{BF7B4934-9FAB-4A38-AC6B-DA8AD49193A0}"/>
    <dgm:cxn modelId="{5966DB5D-0D9F-46FC-93A5-76AE11159C99}" type="presParOf" srcId="{B32DC7C5-9FB4-4DDE-B434-F4F1C4422ADB}" destId="{8A2377F4-AF34-4EAA-AA95-70D5A30A9A65}" srcOrd="0" destOrd="0" presId="urn:microsoft.com/office/officeart/2005/8/layout/radial6"/>
    <dgm:cxn modelId="{CDF1736B-8D8B-4245-AA46-83D7C2D50114}" type="presParOf" srcId="{B32DC7C5-9FB4-4DDE-B434-F4F1C4422ADB}" destId="{F5B1A989-9220-4E9F-94DB-3B656E8387F7}" srcOrd="1" destOrd="0" presId="urn:microsoft.com/office/officeart/2005/8/layout/radial6"/>
    <dgm:cxn modelId="{A3FBDE98-CD03-4778-94F0-2780B63DEC57}" type="presParOf" srcId="{B32DC7C5-9FB4-4DDE-B434-F4F1C4422ADB}" destId="{E54F172B-5F25-4E94-9C8C-333EAB6011D6}" srcOrd="2" destOrd="0" presId="urn:microsoft.com/office/officeart/2005/8/layout/radial6"/>
    <dgm:cxn modelId="{2B186C9E-D336-4771-8C40-E2A2097D2C7C}" type="presParOf" srcId="{B32DC7C5-9FB4-4DDE-B434-F4F1C4422ADB}" destId="{D82FC7A4-4A5E-4E67-B81D-CB1CDC18F571}" srcOrd="3" destOrd="0" presId="urn:microsoft.com/office/officeart/2005/8/layout/radial6"/>
    <dgm:cxn modelId="{B2AEA220-D3CD-45AA-B434-B8F914ECF892}" type="presParOf" srcId="{B32DC7C5-9FB4-4DDE-B434-F4F1C4422ADB}" destId="{14553130-CD33-49DA-B482-6E12A6F8A6A6}" srcOrd="4" destOrd="0" presId="urn:microsoft.com/office/officeart/2005/8/layout/radial6"/>
    <dgm:cxn modelId="{4931997E-B823-49A1-9A67-3E3851543FDD}" type="presParOf" srcId="{B32DC7C5-9FB4-4DDE-B434-F4F1C4422ADB}" destId="{77387DBF-D1FF-451D-9365-F8289CBA43F9}" srcOrd="5" destOrd="0" presId="urn:microsoft.com/office/officeart/2005/8/layout/radial6"/>
    <dgm:cxn modelId="{5066B6AD-945F-4C2D-B6B5-B94259BBB524}" type="presParOf" srcId="{B32DC7C5-9FB4-4DDE-B434-F4F1C4422ADB}" destId="{25A3C5A9-F130-4D35-B199-9A9D7AD918F7}" srcOrd="6" destOrd="0" presId="urn:microsoft.com/office/officeart/2005/8/layout/radial6"/>
    <dgm:cxn modelId="{27FAE09A-B48E-496F-8E22-42D7250CB8C6}" type="presParOf" srcId="{B32DC7C5-9FB4-4DDE-B434-F4F1C4422ADB}" destId="{FB956E7E-39BC-4A2B-8799-20385E52BAF2}" srcOrd="7" destOrd="0" presId="urn:microsoft.com/office/officeart/2005/8/layout/radial6"/>
    <dgm:cxn modelId="{55B33F03-7AD2-47BC-A9FB-4BE5E59D0526}" type="presParOf" srcId="{B32DC7C5-9FB4-4DDE-B434-F4F1C4422ADB}" destId="{82036895-C27E-46DA-8C19-019A88F7A052}" srcOrd="8" destOrd="0" presId="urn:microsoft.com/office/officeart/2005/8/layout/radial6"/>
    <dgm:cxn modelId="{84C35872-CE4B-4496-A6D9-1CF4F3D9F1BB}" type="presParOf" srcId="{B32DC7C5-9FB4-4DDE-B434-F4F1C4422ADB}" destId="{4C77B3A1-FDC7-4B60-A40A-2F1866D128D6}" srcOrd="9" destOrd="0" presId="urn:microsoft.com/office/officeart/2005/8/layout/radial6"/>
    <dgm:cxn modelId="{4EBF3772-6965-46A2-8599-7CDE607DED72}" type="presParOf" srcId="{B32DC7C5-9FB4-4DDE-B434-F4F1C4422ADB}" destId="{9B8E8237-9BBC-482D-B776-FD472E945E2C}" srcOrd="10" destOrd="0" presId="urn:microsoft.com/office/officeart/2005/8/layout/radial6"/>
    <dgm:cxn modelId="{DA94785D-0941-44FA-8145-D95199730876}" type="presParOf" srcId="{B32DC7C5-9FB4-4DDE-B434-F4F1C4422ADB}" destId="{D75F3711-9C92-4399-A7B6-9BA3A31EF1DE}" srcOrd="11" destOrd="0" presId="urn:microsoft.com/office/officeart/2005/8/layout/radial6"/>
    <dgm:cxn modelId="{384A8176-6033-4930-96B1-61B7080807AA}" type="presParOf" srcId="{B32DC7C5-9FB4-4DDE-B434-F4F1C4422ADB}" destId="{11EADEFE-3E2D-4012-A1B5-F5BCEF11C5CA}" srcOrd="12" destOrd="0" presId="urn:microsoft.com/office/officeart/2005/8/layout/radial6"/>
  </dgm:cxnLst>
  <dgm:bg>
    <a:blipFill dpi="0" rotWithShape="1">
      <a:blip xmlns:r="http://schemas.openxmlformats.org/officeDocument/2006/relationships" r:embed="rId1"/>
      <a:srcRect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DAA520-4443-4854-874E-3A6993CA9C8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2B5E61C0-DCA3-4BD0-A4C1-D475559E6718}">
      <dgm:prSet phldrT="[Texto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s-EC" sz="2400" b="0" dirty="0">
              <a:solidFill>
                <a:schemeClr val="tx1"/>
              </a:solidFill>
              <a:latin typeface="Cooper Black" panose="0208090404030B020404" pitchFamily="18" charset="0"/>
            </a:rPr>
            <a:t>Diferencias de valores, intereses, religiones</a:t>
          </a:r>
        </a:p>
      </dgm:t>
    </dgm:pt>
    <dgm:pt modelId="{5451ACBE-2C5F-4179-B1D1-25C2E3C1CCC4}" type="parTrans" cxnId="{183914F0-1BB8-4945-9408-7D9113D3DE16}">
      <dgm:prSet/>
      <dgm:spPr/>
      <dgm:t>
        <a:bodyPr/>
        <a:lstStyle/>
        <a:p>
          <a:endParaRPr lang="es-EC" sz="2400" b="0">
            <a:solidFill>
              <a:schemeClr val="tx1"/>
            </a:solidFill>
            <a:latin typeface="Cooper Black" panose="0208090404030B020404" pitchFamily="18" charset="0"/>
          </a:endParaRPr>
        </a:p>
      </dgm:t>
    </dgm:pt>
    <dgm:pt modelId="{EBC64D44-78F9-402B-835C-D55D5F0F9584}" type="sibTrans" cxnId="{183914F0-1BB8-4945-9408-7D9113D3DE16}">
      <dgm:prSet/>
      <dgm:spPr/>
      <dgm:t>
        <a:bodyPr/>
        <a:lstStyle/>
        <a:p>
          <a:endParaRPr lang="es-EC" sz="2400" b="0">
            <a:solidFill>
              <a:schemeClr val="tx1"/>
            </a:solidFill>
            <a:latin typeface="Cooper Black" panose="0208090404030B020404" pitchFamily="18" charset="0"/>
          </a:endParaRPr>
        </a:p>
      </dgm:t>
    </dgm:pt>
    <dgm:pt modelId="{1052D0C7-772D-43D8-BB8C-AAE85641E37E}">
      <dgm:prSet phldrT="[Texto]" custT="1"/>
      <dgm:spPr>
        <a:solidFill>
          <a:schemeClr val="accent4"/>
        </a:solidFill>
      </dgm:spPr>
      <dgm:t>
        <a:bodyPr/>
        <a:lstStyle/>
        <a:p>
          <a:pPr algn="ctr"/>
          <a:r>
            <a:rPr lang="es-EC" sz="2400" b="0" dirty="0">
              <a:solidFill>
                <a:schemeClr val="tx1"/>
              </a:solidFill>
              <a:latin typeface="Cooper Black" panose="0208090404030B020404" pitchFamily="18" charset="0"/>
            </a:rPr>
            <a:t>Mala comunicación, malas interpretaciones, malas percepciones.</a:t>
          </a:r>
        </a:p>
      </dgm:t>
    </dgm:pt>
    <dgm:pt modelId="{5B8113F8-54F5-429F-9E0C-8EAD4BA87374}" type="parTrans" cxnId="{F092E6A3-F167-4985-9CBD-6E5C7A88A3AA}">
      <dgm:prSet/>
      <dgm:spPr/>
      <dgm:t>
        <a:bodyPr/>
        <a:lstStyle/>
        <a:p>
          <a:endParaRPr lang="es-EC" sz="2400" b="0">
            <a:solidFill>
              <a:schemeClr val="tx1"/>
            </a:solidFill>
            <a:latin typeface="Cooper Black" panose="0208090404030B020404" pitchFamily="18" charset="0"/>
          </a:endParaRPr>
        </a:p>
      </dgm:t>
    </dgm:pt>
    <dgm:pt modelId="{A497CE1E-B7A3-4734-BB5B-47BEE681A395}" type="sibTrans" cxnId="{F092E6A3-F167-4985-9CBD-6E5C7A88A3AA}">
      <dgm:prSet/>
      <dgm:spPr/>
      <dgm:t>
        <a:bodyPr/>
        <a:lstStyle/>
        <a:p>
          <a:endParaRPr lang="es-EC" sz="2400" b="0">
            <a:solidFill>
              <a:schemeClr val="tx1"/>
            </a:solidFill>
            <a:latin typeface="Cooper Black" panose="0208090404030B020404" pitchFamily="18" charset="0"/>
          </a:endParaRPr>
        </a:p>
      </dgm:t>
    </dgm:pt>
    <dgm:pt modelId="{F81FE47B-A68A-4D18-9E5B-2E803C741C19}">
      <dgm:prSet phldrT="[Texto]" custT="1"/>
      <dgm:spPr>
        <a:solidFill>
          <a:srgbClr val="00B050"/>
        </a:solidFill>
      </dgm:spPr>
      <dgm:t>
        <a:bodyPr/>
        <a:lstStyle/>
        <a:p>
          <a:pPr algn="ctr"/>
          <a:r>
            <a:rPr lang="es-EC" sz="2400" b="0" dirty="0">
              <a:solidFill>
                <a:schemeClr val="tx1"/>
              </a:solidFill>
              <a:latin typeface="Cooper Black" panose="0208090404030B020404" pitchFamily="18" charset="0"/>
            </a:rPr>
            <a:t>Recursos compartidos, recursos personales, autoridad, recursos de equipos.</a:t>
          </a:r>
        </a:p>
      </dgm:t>
    </dgm:pt>
    <dgm:pt modelId="{525DC15D-3964-4C57-AB70-144A54FE407C}" type="parTrans" cxnId="{13283E38-4F11-4009-9A6B-C85997989435}">
      <dgm:prSet/>
      <dgm:spPr/>
      <dgm:t>
        <a:bodyPr/>
        <a:lstStyle/>
        <a:p>
          <a:endParaRPr lang="es-EC" sz="2400" b="0">
            <a:solidFill>
              <a:schemeClr val="tx1"/>
            </a:solidFill>
            <a:latin typeface="Cooper Black" panose="0208090404030B020404" pitchFamily="18" charset="0"/>
          </a:endParaRPr>
        </a:p>
      </dgm:t>
    </dgm:pt>
    <dgm:pt modelId="{AD57A394-88BC-4268-9D20-818B2A9964DA}" type="sibTrans" cxnId="{13283E38-4F11-4009-9A6B-C85997989435}">
      <dgm:prSet/>
      <dgm:spPr/>
      <dgm:t>
        <a:bodyPr/>
        <a:lstStyle/>
        <a:p>
          <a:endParaRPr lang="es-EC" sz="2400" b="0">
            <a:solidFill>
              <a:schemeClr val="tx1"/>
            </a:solidFill>
            <a:latin typeface="Cooper Black" panose="0208090404030B020404" pitchFamily="18" charset="0"/>
          </a:endParaRPr>
        </a:p>
      </dgm:t>
    </dgm:pt>
    <dgm:pt modelId="{A8EE558A-BE03-409F-B359-6B9E8C354A8E}">
      <dgm:prSet phldrT="[Texto]" custT="1"/>
      <dgm:spPr/>
      <dgm:t>
        <a:bodyPr/>
        <a:lstStyle/>
        <a:p>
          <a:pPr algn="ctr"/>
          <a:r>
            <a:rPr lang="es-EC" sz="2400" b="0" dirty="0">
              <a:solidFill>
                <a:schemeClr val="tx1"/>
              </a:solidFill>
              <a:latin typeface="Cooper Black" panose="0208090404030B020404" pitchFamily="18" charset="0"/>
            </a:rPr>
            <a:t>Expectativas, visión, metas, jerarquía.</a:t>
          </a:r>
        </a:p>
      </dgm:t>
    </dgm:pt>
    <dgm:pt modelId="{2B6219AF-E3ED-4055-91FA-AA8375C22A82}" type="parTrans" cxnId="{FCC95113-B42E-4818-8C31-E36C359CDB3F}">
      <dgm:prSet/>
      <dgm:spPr/>
      <dgm:t>
        <a:bodyPr/>
        <a:lstStyle/>
        <a:p>
          <a:endParaRPr lang="es-EC" sz="2400" b="0">
            <a:solidFill>
              <a:schemeClr val="tx1"/>
            </a:solidFill>
            <a:latin typeface="Cooper Black" panose="0208090404030B020404" pitchFamily="18" charset="0"/>
          </a:endParaRPr>
        </a:p>
      </dgm:t>
    </dgm:pt>
    <dgm:pt modelId="{289BA26C-754D-42B2-819D-3FA6341E7D82}" type="sibTrans" cxnId="{FCC95113-B42E-4818-8C31-E36C359CDB3F}">
      <dgm:prSet/>
      <dgm:spPr/>
      <dgm:t>
        <a:bodyPr/>
        <a:lstStyle/>
        <a:p>
          <a:endParaRPr lang="es-EC" sz="2400" b="0">
            <a:solidFill>
              <a:schemeClr val="tx1"/>
            </a:solidFill>
            <a:latin typeface="Cooper Black" panose="0208090404030B020404" pitchFamily="18" charset="0"/>
          </a:endParaRPr>
        </a:p>
      </dgm:t>
    </dgm:pt>
    <dgm:pt modelId="{325CC6F6-9BD6-42F9-BAA6-AD376D27293F}" type="pres">
      <dgm:prSet presAssocID="{A2DAA520-4443-4854-874E-3A6993CA9C8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D7457EC4-850B-4E08-A49C-976C9B0BC60C}" type="pres">
      <dgm:prSet presAssocID="{2B5E61C0-DCA3-4BD0-A4C1-D475559E6718}" presName="parentLin" presStyleCnt="0"/>
      <dgm:spPr/>
    </dgm:pt>
    <dgm:pt modelId="{E799C4DC-CFBB-45D6-8A2F-D5A27EC45C5B}" type="pres">
      <dgm:prSet presAssocID="{2B5E61C0-DCA3-4BD0-A4C1-D475559E6718}" presName="parentLeftMargin" presStyleLbl="node1" presStyleIdx="0" presStyleCnt="4"/>
      <dgm:spPr/>
      <dgm:t>
        <a:bodyPr/>
        <a:lstStyle/>
        <a:p>
          <a:endParaRPr lang="es-EC"/>
        </a:p>
      </dgm:t>
    </dgm:pt>
    <dgm:pt modelId="{FB2B25B3-1DE7-4306-988E-184BEEDADF2C}" type="pres">
      <dgm:prSet presAssocID="{2B5E61C0-DCA3-4BD0-A4C1-D475559E6718}" presName="parentText" presStyleLbl="node1" presStyleIdx="0" presStyleCnt="4" custScaleX="125639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98B3E4A1-2A19-4E68-9F2E-2E69C4387A23}" type="pres">
      <dgm:prSet presAssocID="{2B5E61C0-DCA3-4BD0-A4C1-D475559E6718}" presName="negativeSpace" presStyleCnt="0"/>
      <dgm:spPr/>
    </dgm:pt>
    <dgm:pt modelId="{9507760E-275D-4ED9-8589-B73EB6128A8C}" type="pres">
      <dgm:prSet presAssocID="{2B5E61C0-DCA3-4BD0-A4C1-D475559E6718}" presName="childText" presStyleLbl="conFgAcc1" presStyleIdx="0" presStyleCnt="4">
        <dgm:presLayoutVars>
          <dgm:bulletEnabled val="1"/>
        </dgm:presLayoutVars>
      </dgm:prSet>
      <dgm:spPr/>
    </dgm:pt>
    <dgm:pt modelId="{D208B989-AFA9-43FA-A9FD-DF778E43BB4C}" type="pres">
      <dgm:prSet presAssocID="{EBC64D44-78F9-402B-835C-D55D5F0F9584}" presName="spaceBetweenRectangles" presStyleCnt="0"/>
      <dgm:spPr/>
    </dgm:pt>
    <dgm:pt modelId="{B04E6AC7-B6DC-482F-B2A0-1A488322344C}" type="pres">
      <dgm:prSet presAssocID="{A8EE558A-BE03-409F-B359-6B9E8C354A8E}" presName="parentLin" presStyleCnt="0"/>
      <dgm:spPr/>
    </dgm:pt>
    <dgm:pt modelId="{8AB5A67E-30C2-472A-A76A-76E5FC84A45B}" type="pres">
      <dgm:prSet presAssocID="{A8EE558A-BE03-409F-B359-6B9E8C354A8E}" presName="parentLeftMargin" presStyleLbl="node1" presStyleIdx="0" presStyleCnt="4" custScaleX="125639"/>
      <dgm:spPr/>
      <dgm:t>
        <a:bodyPr/>
        <a:lstStyle/>
        <a:p>
          <a:endParaRPr lang="es-EC"/>
        </a:p>
      </dgm:t>
    </dgm:pt>
    <dgm:pt modelId="{D789E1D6-4C88-465F-AFED-6E9FC31BBB97}" type="pres">
      <dgm:prSet presAssocID="{A8EE558A-BE03-409F-B359-6B9E8C354A8E}" presName="parentText" presStyleLbl="node1" presStyleIdx="1" presStyleCnt="4" custScaleX="124779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8F595B7A-824D-44D2-A36C-621AF81370A1}" type="pres">
      <dgm:prSet presAssocID="{A8EE558A-BE03-409F-B359-6B9E8C354A8E}" presName="negativeSpace" presStyleCnt="0"/>
      <dgm:spPr/>
    </dgm:pt>
    <dgm:pt modelId="{C953C536-ACDC-423E-A4C0-DE3D7B2FDDC3}" type="pres">
      <dgm:prSet presAssocID="{A8EE558A-BE03-409F-B359-6B9E8C354A8E}" presName="childText" presStyleLbl="conFgAcc1" presStyleIdx="1" presStyleCnt="4">
        <dgm:presLayoutVars>
          <dgm:bulletEnabled val="1"/>
        </dgm:presLayoutVars>
      </dgm:prSet>
      <dgm:spPr/>
    </dgm:pt>
    <dgm:pt modelId="{CF83BCA9-74A1-4D52-805D-295537C297F2}" type="pres">
      <dgm:prSet presAssocID="{289BA26C-754D-42B2-819D-3FA6341E7D82}" presName="spaceBetweenRectangles" presStyleCnt="0"/>
      <dgm:spPr/>
    </dgm:pt>
    <dgm:pt modelId="{CA7C07C7-64C6-4EE6-A41E-2EFB03DD6CA5}" type="pres">
      <dgm:prSet presAssocID="{1052D0C7-772D-43D8-BB8C-AAE85641E37E}" presName="parentLin" presStyleCnt="0"/>
      <dgm:spPr/>
    </dgm:pt>
    <dgm:pt modelId="{642C8110-63A5-43D4-94BF-A569902980D7}" type="pres">
      <dgm:prSet presAssocID="{1052D0C7-772D-43D8-BB8C-AAE85641E37E}" presName="parentLeftMargin" presStyleLbl="node1" presStyleIdx="1" presStyleCnt="4"/>
      <dgm:spPr/>
      <dgm:t>
        <a:bodyPr/>
        <a:lstStyle/>
        <a:p>
          <a:endParaRPr lang="es-EC"/>
        </a:p>
      </dgm:t>
    </dgm:pt>
    <dgm:pt modelId="{92AF7EC9-8179-4450-A402-F243986B64DA}" type="pres">
      <dgm:prSet presAssocID="{1052D0C7-772D-43D8-BB8C-AAE85641E37E}" presName="parentText" presStyleLbl="node1" presStyleIdx="2" presStyleCnt="4" custScaleX="126503" custScaleY="98515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795AB749-5169-4296-BD66-4FC16F252F1C}" type="pres">
      <dgm:prSet presAssocID="{1052D0C7-772D-43D8-BB8C-AAE85641E37E}" presName="negativeSpace" presStyleCnt="0"/>
      <dgm:spPr/>
    </dgm:pt>
    <dgm:pt modelId="{CD6E2710-1205-4CDD-A4C4-6697FC507438}" type="pres">
      <dgm:prSet presAssocID="{1052D0C7-772D-43D8-BB8C-AAE85641E37E}" presName="childText" presStyleLbl="conFgAcc1" presStyleIdx="2" presStyleCnt="4">
        <dgm:presLayoutVars>
          <dgm:bulletEnabled val="1"/>
        </dgm:presLayoutVars>
      </dgm:prSet>
      <dgm:spPr/>
    </dgm:pt>
    <dgm:pt modelId="{A7A7E4B6-98E5-48E7-B0EE-93273DE7D856}" type="pres">
      <dgm:prSet presAssocID="{A497CE1E-B7A3-4734-BB5B-47BEE681A395}" presName="spaceBetweenRectangles" presStyleCnt="0"/>
      <dgm:spPr/>
    </dgm:pt>
    <dgm:pt modelId="{47F12EA4-D99B-4E86-914A-4CE9667AEACE}" type="pres">
      <dgm:prSet presAssocID="{F81FE47B-A68A-4D18-9E5B-2E803C741C19}" presName="parentLin" presStyleCnt="0"/>
      <dgm:spPr/>
    </dgm:pt>
    <dgm:pt modelId="{37F0D4A8-F20D-4BFB-90BE-E2E0CA9676DE}" type="pres">
      <dgm:prSet presAssocID="{F81FE47B-A68A-4D18-9E5B-2E803C741C19}" presName="parentLeftMargin" presStyleLbl="node1" presStyleIdx="2" presStyleCnt="4"/>
      <dgm:spPr/>
      <dgm:t>
        <a:bodyPr/>
        <a:lstStyle/>
        <a:p>
          <a:endParaRPr lang="es-EC"/>
        </a:p>
      </dgm:t>
    </dgm:pt>
    <dgm:pt modelId="{A1714BB8-457A-4F4D-9BED-679B327A2DD2}" type="pres">
      <dgm:prSet presAssocID="{F81FE47B-A68A-4D18-9E5B-2E803C741C19}" presName="parentText" presStyleLbl="node1" presStyleIdx="3" presStyleCnt="4" custScaleX="128785" custScaleY="131177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24E1B948-33C1-4371-B602-0925B582AD78}" type="pres">
      <dgm:prSet presAssocID="{F81FE47B-A68A-4D18-9E5B-2E803C741C19}" presName="negativeSpace" presStyleCnt="0"/>
      <dgm:spPr/>
    </dgm:pt>
    <dgm:pt modelId="{F283D860-835F-4262-A611-7DA0B7406E0B}" type="pres">
      <dgm:prSet presAssocID="{F81FE47B-A68A-4D18-9E5B-2E803C741C1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6D4A3903-E5E9-4472-809F-03CAC0D1B7D7}" type="presOf" srcId="{2B5E61C0-DCA3-4BD0-A4C1-D475559E6718}" destId="{E799C4DC-CFBB-45D6-8A2F-D5A27EC45C5B}" srcOrd="0" destOrd="0" presId="urn:microsoft.com/office/officeart/2005/8/layout/list1"/>
    <dgm:cxn modelId="{F092E6A3-F167-4985-9CBD-6E5C7A88A3AA}" srcId="{A2DAA520-4443-4854-874E-3A6993CA9C86}" destId="{1052D0C7-772D-43D8-BB8C-AAE85641E37E}" srcOrd="2" destOrd="0" parTransId="{5B8113F8-54F5-429F-9E0C-8EAD4BA87374}" sibTransId="{A497CE1E-B7A3-4734-BB5B-47BEE681A395}"/>
    <dgm:cxn modelId="{10097FDB-1E3B-44A8-8CE9-C8F65DA90DA1}" type="presOf" srcId="{A2DAA520-4443-4854-874E-3A6993CA9C86}" destId="{325CC6F6-9BD6-42F9-BAA6-AD376D27293F}" srcOrd="0" destOrd="0" presId="urn:microsoft.com/office/officeart/2005/8/layout/list1"/>
    <dgm:cxn modelId="{6B900A0B-D566-432A-B2E1-60B95A63A007}" type="presOf" srcId="{A8EE558A-BE03-409F-B359-6B9E8C354A8E}" destId="{D789E1D6-4C88-465F-AFED-6E9FC31BBB97}" srcOrd="1" destOrd="0" presId="urn:microsoft.com/office/officeart/2005/8/layout/list1"/>
    <dgm:cxn modelId="{183914F0-1BB8-4945-9408-7D9113D3DE16}" srcId="{A2DAA520-4443-4854-874E-3A6993CA9C86}" destId="{2B5E61C0-DCA3-4BD0-A4C1-D475559E6718}" srcOrd="0" destOrd="0" parTransId="{5451ACBE-2C5F-4179-B1D1-25C2E3C1CCC4}" sibTransId="{EBC64D44-78F9-402B-835C-D55D5F0F9584}"/>
    <dgm:cxn modelId="{FCC95113-B42E-4818-8C31-E36C359CDB3F}" srcId="{A2DAA520-4443-4854-874E-3A6993CA9C86}" destId="{A8EE558A-BE03-409F-B359-6B9E8C354A8E}" srcOrd="1" destOrd="0" parTransId="{2B6219AF-E3ED-4055-91FA-AA8375C22A82}" sibTransId="{289BA26C-754D-42B2-819D-3FA6341E7D82}"/>
    <dgm:cxn modelId="{5B2E784B-2AEB-46FB-8CDD-23E8D6FEDD6A}" type="presOf" srcId="{A8EE558A-BE03-409F-B359-6B9E8C354A8E}" destId="{8AB5A67E-30C2-472A-A76A-76E5FC84A45B}" srcOrd="0" destOrd="0" presId="urn:microsoft.com/office/officeart/2005/8/layout/list1"/>
    <dgm:cxn modelId="{D5551AEA-1B09-4FCA-AC61-6CA5FF04447C}" type="presOf" srcId="{1052D0C7-772D-43D8-BB8C-AAE85641E37E}" destId="{92AF7EC9-8179-4450-A402-F243986B64DA}" srcOrd="1" destOrd="0" presId="urn:microsoft.com/office/officeart/2005/8/layout/list1"/>
    <dgm:cxn modelId="{13283E38-4F11-4009-9A6B-C85997989435}" srcId="{A2DAA520-4443-4854-874E-3A6993CA9C86}" destId="{F81FE47B-A68A-4D18-9E5B-2E803C741C19}" srcOrd="3" destOrd="0" parTransId="{525DC15D-3964-4C57-AB70-144A54FE407C}" sibTransId="{AD57A394-88BC-4268-9D20-818B2A9964DA}"/>
    <dgm:cxn modelId="{CF9E5B9F-16B0-4319-90BE-938772BB4227}" type="presOf" srcId="{1052D0C7-772D-43D8-BB8C-AAE85641E37E}" destId="{642C8110-63A5-43D4-94BF-A569902980D7}" srcOrd="0" destOrd="0" presId="urn:microsoft.com/office/officeart/2005/8/layout/list1"/>
    <dgm:cxn modelId="{DC5CD602-2E76-44C9-AAAB-6F39941BC4C6}" type="presOf" srcId="{F81FE47B-A68A-4D18-9E5B-2E803C741C19}" destId="{37F0D4A8-F20D-4BFB-90BE-E2E0CA9676DE}" srcOrd="0" destOrd="0" presId="urn:microsoft.com/office/officeart/2005/8/layout/list1"/>
    <dgm:cxn modelId="{A17786AB-75FB-4D61-A3BD-0EDBEF10318E}" type="presOf" srcId="{F81FE47B-A68A-4D18-9E5B-2E803C741C19}" destId="{A1714BB8-457A-4F4D-9BED-679B327A2DD2}" srcOrd="1" destOrd="0" presId="urn:microsoft.com/office/officeart/2005/8/layout/list1"/>
    <dgm:cxn modelId="{A39258A4-5BB2-4601-87F0-77D4BF3FE9A0}" type="presOf" srcId="{2B5E61C0-DCA3-4BD0-A4C1-D475559E6718}" destId="{FB2B25B3-1DE7-4306-988E-184BEEDADF2C}" srcOrd="1" destOrd="0" presId="urn:microsoft.com/office/officeart/2005/8/layout/list1"/>
    <dgm:cxn modelId="{73BDE635-DD49-48DB-8839-C05D4EADB935}" type="presParOf" srcId="{325CC6F6-9BD6-42F9-BAA6-AD376D27293F}" destId="{D7457EC4-850B-4E08-A49C-976C9B0BC60C}" srcOrd="0" destOrd="0" presId="urn:microsoft.com/office/officeart/2005/8/layout/list1"/>
    <dgm:cxn modelId="{14DBF12A-E8B7-4B9C-A99D-480465CC49F5}" type="presParOf" srcId="{D7457EC4-850B-4E08-A49C-976C9B0BC60C}" destId="{E799C4DC-CFBB-45D6-8A2F-D5A27EC45C5B}" srcOrd="0" destOrd="0" presId="urn:microsoft.com/office/officeart/2005/8/layout/list1"/>
    <dgm:cxn modelId="{93534A67-E3AC-4E80-AD78-82A855793CB9}" type="presParOf" srcId="{D7457EC4-850B-4E08-A49C-976C9B0BC60C}" destId="{FB2B25B3-1DE7-4306-988E-184BEEDADF2C}" srcOrd="1" destOrd="0" presId="urn:microsoft.com/office/officeart/2005/8/layout/list1"/>
    <dgm:cxn modelId="{2CFF2224-F05C-43DB-B7CD-98F44CD9E9B4}" type="presParOf" srcId="{325CC6F6-9BD6-42F9-BAA6-AD376D27293F}" destId="{98B3E4A1-2A19-4E68-9F2E-2E69C4387A23}" srcOrd="1" destOrd="0" presId="urn:microsoft.com/office/officeart/2005/8/layout/list1"/>
    <dgm:cxn modelId="{4E18E023-FE66-402E-9DC0-CDB5F66F8B02}" type="presParOf" srcId="{325CC6F6-9BD6-42F9-BAA6-AD376D27293F}" destId="{9507760E-275D-4ED9-8589-B73EB6128A8C}" srcOrd="2" destOrd="0" presId="urn:microsoft.com/office/officeart/2005/8/layout/list1"/>
    <dgm:cxn modelId="{E0122B44-1BA3-42E8-987C-7F79875B8A58}" type="presParOf" srcId="{325CC6F6-9BD6-42F9-BAA6-AD376D27293F}" destId="{D208B989-AFA9-43FA-A9FD-DF778E43BB4C}" srcOrd="3" destOrd="0" presId="urn:microsoft.com/office/officeart/2005/8/layout/list1"/>
    <dgm:cxn modelId="{1A209B7E-67E2-4D52-AED2-2C6DFEAD1027}" type="presParOf" srcId="{325CC6F6-9BD6-42F9-BAA6-AD376D27293F}" destId="{B04E6AC7-B6DC-482F-B2A0-1A488322344C}" srcOrd="4" destOrd="0" presId="urn:microsoft.com/office/officeart/2005/8/layout/list1"/>
    <dgm:cxn modelId="{5435FE15-D2EE-4D96-9257-D52B1C6C2658}" type="presParOf" srcId="{B04E6AC7-B6DC-482F-B2A0-1A488322344C}" destId="{8AB5A67E-30C2-472A-A76A-76E5FC84A45B}" srcOrd="0" destOrd="0" presId="urn:microsoft.com/office/officeart/2005/8/layout/list1"/>
    <dgm:cxn modelId="{E25BDEE6-ADE5-438A-A3A9-C058D902D667}" type="presParOf" srcId="{B04E6AC7-B6DC-482F-B2A0-1A488322344C}" destId="{D789E1D6-4C88-465F-AFED-6E9FC31BBB97}" srcOrd="1" destOrd="0" presId="urn:microsoft.com/office/officeart/2005/8/layout/list1"/>
    <dgm:cxn modelId="{3CFEAFC1-F1A1-476B-ACA6-5C945D36AA5E}" type="presParOf" srcId="{325CC6F6-9BD6-42F9-BAA6-AD376D27293F}" destId="{8F595B7A-824D-44D2-A36C-621AF81370A1}" srcOrd="5" destOrd="0" presId="urn:microsoft.com/office/officeart/2005/8/layout/list1"/>
    <dgm:cxn modelId="{37ECDCE9-AF6C-4017-A294-14118B906630}" type="presParOf" srcId="{325CC6F6-9BD6-42F9-BAA6-AD376D27293F}" destId="{C953C536-ACDC-423E-A4C0-DE3D7B2FDDC3}" srcOrd="6" destOrd="0" presId="urn:microsoft.com/office/officeart/2005/8/layout/list1"/>
    <dgm:cxn modelId="{E110EA1B-AF32-46B8-B5BF-A3BC8B85E72D}" type="presParOf" srcId="{325CC6F6-9BD6-42F9-BAA6-AD376D27293F}" destId="{CF83BCA9-74A1-4D52-805D-295537C297F2}" srcOrd="7" destOrd="0" presId="urn:microsoft.com/office/officeart/2005/8/layout/list1"/>
    <dgm:cxn modelId="{B79199E7-2575-4CAD-96A5-38DBFFC19A03}" type="presParOf" srcId="{325CC6F6-9BD6-42F9-BAA6-AD376D27293F}" destId="{CA7C07C7-64C6-4EE6-A41E-2EFB03DD6CA5}" srcOrd="8" destOrd="0" presId="urn:microsoft.com/office/officeart/2005/8/layout/list1"/>
    <dgm:cxn modelId="{050F5FF7-84E9-4997-AA50-3A300D5960ED}" type="presParOf" srcId="{CA7C07C7-64C6-4EE6-A41E-2EFB03DD6CA5}" destId="{642C8110-63A5-43D4-94BF-A569902980D7}" srcOrd="0" destOrd="0" presId="urn:microsoft.com/office/officeart/2005/8/layout/list1"/>
    <dgm:cxn modelId="{05EAB4D3-3385-4B4E-B128-29DF6DBB7D7A}" type="presParOf" srcId="{CA7C07C7-64C6-4EE6-A41E-2EFB03DD6CA5}" destId="{92AF7EC9-8179-4450-A402-F243986B64DA}" srcOrd="1" destOrd="0" presId="urn:microsoft.com/office/officeart/2005/8/layout/list1"/>
    <dgm:cxn modelId="{4FD84ADF-36C5-4503-9CA9-4068FE24CF88}" type="presParOf" srcId="{325CC6F6-9BD6-42F9-BAA6-AD376D27293F}" destId="{795AB749-5169-4296-BD66-4FC16F252F1C}" srcOrd="9" destOrd="0" presId="urn:microsoft.com/office/officeart/2005/8/layout/list1"/>
    <dgm:cxn modelId="{357AEB14-1A18-439A-B6DD-9505A64F6CC1}" type="presParOf" srcId="{325CC6F6-9BD6-42F9-BAA6-AD376D27293F}" destId="{CD6E2710-1205-4CDD-A4C4-6697FC507438}" srcOrd="10" destOrd="0" presId="urn:microsoft.com/office/officeart/2005/8/layout/list1"/>
    <dgm:cxn modelId="{B408AE9A-AA6F-433B-B4A1-FFB0F779FC5B}" type="presParOf" srcId="{325CC6F6-9BD6-42F9-BAA6-AD376D27293F}" destId="{A7A7E4B6-98E5-48E7-B0EE-93273DE7D856}" srcOrd="11" destOrd="0" presId="urn:microsoft.com/office/officeart/2005/8/layout/list1"/>
    <dgm:cxn modelId="{7E6C76BE-8873-4D8A-8E46-EFBDE0CD101E}" type="presParOf" srcId="{325CC6F6-9BD6-42F9-BAA6-AD376D27293F}" destId="{47F12EA4-D99B-4E86-914A-4CE9667AEACE}" srcOrd="12" destOrd="0" presId="urn:microsoft.com/office/officeart/2005/8/layout/list1"/>
    <dgm:cxn modelId="{33158382-D1B2-416E-A211-3750583556EA}" type="presParOf" srcId="{47F12EA4-D99B-4E86-914A-4CE9667AEACE}" destId="{37F0D4A8-F20D-4BFB-90BE-E2E0CA9676DE}" srcOrd="0" destOrd="0" presId="urn:microsoft.com/office/officeart/2005/8/layout/list1"/>
    <dgm:cxn modelId="{873105B7-1340-4965-ABE0-127FA7F368D3}" type="presParOf" srcId="{47F12EA4-D99B-4E86-914A-4CE9667AEACE}" destId="{A1714BB8-457A-4F4D-9BED-679B327A2DD2}" srcOrd="1" destOrd="0" presId="urn:microsoft.com/office/officeart/2005/8/layout/list1"/>
    <dgm:cxn modelId="{E2EA5398-7F88-4BED-AA14-03F96A095D15}" type="presParOf" srcId="{325CC6F6-9BD6-42F9-BAA6-AD376D27293F}" destId="{24E1B948-33C1-4371-B602-0925B582AD78}" srcOrd="13" destOrd="0" presId="urn:microsoft.com/office/officeart/2005/8/layout/list1"/>
    <dgm:cxn modelId="{3A4F7418-A3C1-4FCB-8171-0CABA375D9B7}" type="presParOf" srcId="{325CC6F6-9BD6-42F9-BAA6-AD376D27293F}" destId="{F283D860-835F-4262-A611-7DA0B7406E0B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1D21-FB0C-4017-AB23-91159BAF69A7}" type="datetimeFigureOut">
              <a:rPr lang="es-EC" smtClean="0"/>
              <a:t>19/9/2021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AFC8E-A058-4FC6-9667-46022AE86FC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686566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1D21-FB0C-4017-AB23-91159BAF69A7}" type="datetimeFigureOut">
              <a:rPr lang="es-EC" smtClean="0"/>
              <a:t>19/9/2021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AFC8E-A058-4FC6-9667-46022AE86FC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933193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1D21-FB0C-4017-AB23-91159BAF69A7}" type="datetimeFigureOut">
              <a:rPr lang="es-EC" smtClean="0"/>
              <a:t>19/9/2021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AFC8E-A058-4FC6-9667-46022AE86FC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23671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1D21-FB0C-4017-AB23-91159BAF69A7}" type="datetimeFigureOut">
              <a:rPr lang="es-EC" smtClean="0"/>
              <a:t>19/9/2021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AFC8E-A058-4FC6-9667-46022AE86FC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102172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1D21-FB0C-4017-AB23-91159BAF69A7}" type="datetimeFigureOut">
              <a:rPr lang="es-EC" smtClean="0"/>
              <a:t>19/9/2021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AFC8E-A058-4FC6-9667-46022AE86FC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768535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1D21-FB0C-4017-AB23-91159BAF69A7}" type="datetimeFigureOut">
              <a:rPr lang="es-EC" smtClean="0"/>
              <a:t>19/9/2021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AFC8E-A058-4FC6-9667-46022AE86FC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876350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1D21-FB0C-4017-AB23-91159BAF69A7}" type="datetimeFigureOut">
              <a:rPr lang="es-EC" smtClean="0"/>
              <a:t>19/9/2021</a:t>
            </a:fld>
            <a:endParaRPr lang="es-EC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AFC8E-A058-4FC6-9667-46022AE86FC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50642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1D21-FB0C-4017-AB23-91159BAF69A7}" type="datetimeFigureOut">
              <a:rPr lang="es-EC" smtClean="0"/>
              <a:t>19/9/2021</a:t>
            </a:fld>
            <a:endParaRPr lang="es-EC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AFC8E-A058-4FC6-9667-46022AE86FC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73227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1D21-FB0C-4017-AB23-91159BAF69A7}" type="datetimeFigureOut">
              <a:rPr lang="es-EC" smtClean="0"/>
              <a:t>19/9/2021</a:t>
            </a:fld>
            <a:endParaRPr lang="es-EC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AFC8E-A058-4FC6-9667-46022AE86FC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66976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1D21-FB0C-4017-AB23-91159BAF69A7}" type="datetimeFigureOut">
              <a:rPr lang="es-EC" smtClean="0"/>
              <a:t>19/9/2021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AFC8E-A058-4FC6-9667-46022AE86FC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85888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1D21-FB0C-4017-AB23-91159BAF69A7}" type="datetimeFigureOut">
              <a:rPr lang="es-EC" smtClean="0"/>
              <a:t>19/9/2021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AFC8E-A058-4FC6-9667-46022AE86FC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8737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31D21-FB0C-4017-AB23-91159BAF69A7}" type="datetimeFigureOut">
              <a:rPr lang="es-EC" smtClean="0"/>
              <a:t>19/9/2021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AFC8E-A058-4FC6-9667-46022AE86FC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9359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8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image" Target="../media/image11.jpe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6803" y="6349770"/>
            <a:ext cx="2743200" cy="365125"/>
          </a:xfrm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8C75114B-2866-4A3C-B111-485CC745017D}" type="slidenum">
              <a:rPr lang="es-ES" sz="1400"/>
              <a:pPr eaLnBrk="1" hangingPunct="1"/>
              <a:t>1</a:t>
            </a:fld>
            <a:endParaRPr lang="es-ES" sz="1400"/>
          </a:p>
        </p:txBody>
      </p:sp>
      <p:pic>
        <p:nvPicPr>
          <p:cNvPr id="2051" name="Picture 5" descr="cRISTO BARCA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6580"/>
            <a:ext cx="484317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66812" y="3180109"/>
            <a:ext cx="4931392" cy="3670276"/>
          </a:xfrm>
          <a:prstGeom prst="rect">
            <a:avLst/>
          </a:prstGeom>
        </p:spPr>
      </p:pic>
      <p:sp>
        <p:nvSpPr>
          <p:cNvPr id="8" name="WordArt 4"/>
          <p:cNvSpPr>
            <a:spLocks noChangeArrowheads="1" noChangeShapeType="1" noTextEdit="1"/>
          </p:cNvSpPr>
          <p:nvPr/>
        </p:nvSpPr>
        <p:spPr bwMode="auto">
          <a:xfrm rot="16200000">
            <a:off x="2620311" y="2197586"/>
            <a:ext cx="6864579" cy="2418848"/>
          </a:xfrm>
          <a:prstGeom prst="rect">
            <a:avLst/>
          </a:prstGeom>
          <a:solidFill>
            <a:schemeClr val="bg1">
              <a:lumMod val="75000"/>
            </a:schemeClr>
          </a:solidFill>
          <a:extLst/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spcAft>
                <a:spcPts val="600"/>
              </a:spcAft>
              <a:defRPr/>
            </a:pPr>
            <a:r>
              <a:rPr lang="es-ES" sz="3600" b="1" dirty="0">
                <a:solidFill>
                  <a:srgbClr val="FF0000"/>
                </a:solidFill>
                <a:latin typeface="AR DARLING" panose="02000000000000000000" pitchFamily="2" charset="0"/>
                <a:cs typeface="Times New Roman" panose="02020603050405020304" pitchFamily="18" charset="0"/>
              </a:rPr>
              <a:t>EJE I</a:t>
            </a:r>
          </a:p>
          <a:p>
            <a:pPr algn="ctr">
              <a:spcAft>
                <a:spcPts val="600"/>
              </a:spcAft>
              <a:defRPr/>
            </a:pPr>
            <a:r>
              <a:rPr lang="es-ES" sz="3600" b="1" dirty="0">
                <a:solidFill>
                  <a:srgbClr val="FF0000"/>
                </a:solidFill>
                <a:latin typeface="AR DARLING" panose="02000000000000000000" pitchFamily="2" charset="0"/>
                <a:cs typeface="Times New Roman" panose="02020603050405020304" pitchFamily="18" charset="0"/>
              </a:rPr>
              <a:t>FORMACIÓN  HUMANA</a:t>
            </a:r>
            <a:endParaRPr lang="es-EC" sz="3600" kern="1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9" name="WordArt 5"/>
          <p:cNvSpPr>
            <a:spLocks noChangeArrowheads="1" noChangeShapeType="1" noTextEdit="1"/>
          </p:cNvSpPr>
          <p:nvPr/>
        </p:nvSpPr>
        <p:spPr bwMode="auto">
          <a:xfrm>
            <a:off x="7266811" y="-25280"/>
            <a:ext cx="4926853" cy="320539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xtLst/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C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algn="ctr" rotWithShape="0">
                    <a:schemeClr val="tx1"/>
                  </a:outerShdw>
                </a:effectLst>
                <a:latin typeface="Cooper Black" panose="0208090404030B020404" pitchFamily="18" charset="0"/>
              </a:rPr>
              <a:t>TEMA 8: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C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algn="ctr" rotWithShape="0">
                    <a:schemeClr val="tx1"/>
                  </a:outerShdw>
                </a:effectLst>
                <a:latin typeface="Cooper Black" panose="0208090404030B020404" pitchFamily="18" charset="0"/>
              </a:rPr>
              <a:t>CRISIS Y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C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algn="ctr" rotWithShape="0">
                    <a:schemeClr val="tx1"/>
                  </a:outerShdw>
                </a:effectLst>
                <a:latin typeface="Cooper Black" panose="0208090404030B020404" pitchFamily="18" charset="0"/>
              </a:rPr>
              <a:t>CONFLICTOS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C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algn="ctr" rotWithShape="0">
                    <a:schemeClr val="tx1"/>
                  </a:outerShdw>
                </a:effectLst>
                <a:latin typeface="Cooper Black" panose="0208090404030B020404" pitchFamily="18" charset="0"/>
              </a:rPr>
              <a:t>PERSONALES</a:t>
            </a:r>
          </a:p>
        </p:txBody>
      </p:sp>
    </p:spTree>
    <p:extLst>
      <p:ext uri="{BB962C8B-B14F-4D97-AF65-F5344CB8AC3E}">
        <p14:creationId xmlns:p14="http://schemas.microsoft.com/office/powerpoint/2010/main" val="143496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109180" y="130009"/>
            <a:ext cx="11900850" cy="65864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s-EC" sz="2200" dirty="0">
                <a:solidFill>
                  <a:srgbClr val="231F20"/>
                </a:solidFill>
                <a:effectLst/>
                <a:latin typeface="Cooper Black" panose="0208090404030B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¿QUÉ HACER CUANDO NOS TOCA PARTICIPAR EN UN CONFLICTO?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s-EC" sz="2200" dirty="0">
                <a:latin typeface="Cooper Black" panose="0208090404030B020404" pitchFamily="18" charset="0"/>
              </a:rPr>
              <a:t>1. Evitar enojarse y expresar los sentimientos. </a:t>
            </a:r>
            <a:r>
              <a:rPr lang="es-EC" sz="2200" i="1" dirty="0">
                <a:latin typeface="Cooper Black" panose="0208090404030B020404" pitchFamily="18" charset="0"/>
              </a:rPr>
              <a:t>Santiago 1,19-20</a:t>
            </a:r>
            <a:endParaRPr lang="es-EC" sz="2200" dirty="0">
              <a:latin typeface="Cooper Black" panose="0208090404030B0204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s-EC" sz="2200" dirty="0">
                <a:latin typeface="Cooper Black" panose="0208090404030B020404" pitchFamily="18" charset="0"/>
              </a:rPr>
              <a:t>2. Comunicación clara y sencilla.	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s-EC" sz="2200" dirty="0">
                <a:latin typeface="Cooper Black" panose="0208090404030B020404" pitchFamily="18" charset="0"/>
              </a:rPr>
              <a:t>3. Hacer planteamientos positivos y facilitar que otros lo hagan.</a:t>
            </a:r>
            <a:r>
              <a:rPr lang="es-EC" sz="2200" b="1" i="1" dirty="0">
                <a:latin typeface="Cooper Black" panose="0208090404030B020404" pitchFamily="18" charset="0"/>
              </a:rPr>
              <a:t> </a:t>
            </a:r>
            <a:r>
              <a:rPr lang="es-EC" sz="2200" i="1" dirty="0">
                <a:latin typeface="Cooper Black" panose="0208090404030B020404" pitchFamily="18" charset="0"/>
              </a:rPr>
              <a:t>Efesios 4,31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s-EC" sz="2200" dirty="0">
                <a:latin typeface="Cooper Black" panose="0208090404030B020404" pitchFamily="18" charset="0"/>
              </a:rPr>
              <a:t>4. Hablar sobre las causas subyacentes en el conflicto e intentar entenderlas.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s-EC" sz="2200" dirty="0">
                <a:latin typeface="Cooper Black" panose="0208090404030B020404" pitchFamily="18" charset="0"/>
              </a:rPr>
              <a:t>5. Ser transparente.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s-EC" sz="2200" dirty="0">
                <a:latin typeface="Cooper Black" panose="0208090404030B020404" pitchFamily="18" charset="0"/>
              </a:rPr>
              <a:t>6. Trabajar con los asuntos, no con las personas.</a:t>
            </a:r>
            <a:r>
              <a:rPr lang="es-EC" sz="2200" b="1" i="1" dirty="0">
                <a:latin typeface="Cooper Black" panose="0208090404030B020404" pitchFamily="18" charset="0"/>
              </a:rPr>
              <a:t> </a:t>
            </a:r>
            <a:r>
              <a:rPr lang="es-EC" sz="2200" i="1" dirty="0">
                <a:latin typeface="Cooper Black" panose="0208090404030B020404" pitchFamily="18" charset="0"/>
              </a:rPr>
              <a:t>Levítico 19,18</a:t>
            </a:r>
            <a:endParaRPr lang="es-EC" sz="2200" dirty="0">
              <a:latin typeface="Cooper Black" panose="0208090404030B0204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s-EC" sz="2200" dirty="0">
                <a:latin typeface="Cooper Black" panose="0208090404030B020404" pitchFamily="18" charset="0"/>
              </a:rPr>
              <a:t>7. Evitar traer conductas y situaciones pasadas que nada tienen que ver con la situación actual. </a:t>
            </a:r>
            <a:r>
              <a:rPr lang="es-EC" sz="2200" i="1" dirty="0">
                <a:latin typeface="Cooper Black" panose="0208090404030B020404" pitchFamily="18" charset="0"/>
              </a:rPr>
              <a:t>Efesios 4,29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s-EC" sz="2200" dirty="0">
                <a:latin typeface="Cooper Black" panose="0208090404030B020404" pitchFamily="18" charset="0"/>
              </a:rPr>
              <a:t>8. Retroalimentar honradamente.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s-EC" sz="2200" dirty="0">
                <a:latin typeface="Cooper Black" panose="0208090404030B020404" pitchFamily="18" charset="0"/>
              </a:rPr>
              <a:t>9. Luchar porque todos salgan ganando.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s-EC" sz="2200" dirty="0">
                <a:latin typeface="Cooper Black" panose="0208090404030B020404" pitchFamily="18" charset="0"/>
              </a:rPr>
              <a:t>10. No juzgar</a:t>
            </a:r>
            <a:r>
              <a:rPr lang="es-EC" sz="2200" b="1" i="1" dirty="0">
                <a:latin typeface="Cooper Black" panose="0208090404030B020404" pitchFamily="18" charset="0"/>
              </a:rPr>
              <a:t>. </a:t>
            </a:r>
            <a:r>
              <a:rPr lang="es-EC" sz="2200" i="1" dirty="0">
                <a:latin typeface="Cooper Black" panose="0208090404030B020404" pitchFamily="18" charset="0"/>
              </a:rPr>
              <a:t>Lucas 6,37</a:t>
            </a:r>
            <a:endParaRPr lang="es-EC" sz="2200" dirty="0">
              <a:latin typeface="Cooper Black" panose="0208090404030B0204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s-EC" sz="2200" dirty="0">
                <a:latin typeface="Cooper Black" panose="0208090404030B020404" pitchFamily="18" charset="0"/>
              </a:rPr>
              <a:t>11. No considerarse superior y promover igualdad.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s-EC" sz="2200" dirty="0">
                <a:latin typeface="Cooper Black" panose="0208090404030B020404" pitchFamily="18" charset="0"/>
              </a:rPr>
              <a:t>12. No marginar al otro. </a:t>
            </a:r>
            <a:r>
              <a:rPr lang="es-EC" sz="2200" i="1" dirty="0">
                <a:latin typeface="Cooper Black" panose="0208090404030B020404" pitchFamily="18" charset="0"/>
              </a:rPr>
              <a:t>Mateo 20,16</a:t>
            </a:r>
            <a:endParaRPr lang="es-EC" sz="2200" dirty="0">
              <a:latin typeface="Cooper Black" panose="0208090404030B0204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s-EC" sz="2200" dirty="0">
                <a:latin typeface="Cooper Black" panose="0208090404030B020404" pitchFamily="18" charset="0"/>
              </a:rPr>
              <a:t>13. No centrarse en el control sino en el problema. </a:t>
            </a:r>
            <a:r>
              <a:rPr lang="es-EC" sz="2200" i="1" dirty="0">
                <a:latin typeface="Cooper Black" panose="0208090404030B020404" pitchFamily="18" charset="0"/>
              </a:rPr>
              <a:t>Colosenses 3,12</a:t>
            </a:r>
            <a:endParaRPr lang="es-EC" sz="2200" dirty="0">
              <a:latin typeface="Cooper Black" panose="0208090404030B0204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s-EC" sz="2200" dirty="0">
                <a:latin typeface="Cooper Black" panose="0208090404030B020404" pitchFamily="18" charset="0"/>
              </a:rPr>
              <a:t>14. Mostrar empatía.</a:t>
            </a:r>
            <a:endParaRPr lang="es-EC" sz="2200" dirty="0">
              <a:effectLst/>
              <a:latin typeface="Cooper Black" panose="0208090404030B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663693" y="3603009"/>
            <a:ext cx="2237164" cy="300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756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48" y="0"/>
            <a:ext cx="12185452" cy="6858000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2115403" y="1242613"/>
            <a:ext cx="869362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C" sz="2400" b="1" dirty="0">
                <a:latin typeface="Arial Black" panose="020B0A04020102020204" pitchFamily="34" charset="0"/>
              </a:rPr>
              <a:t>EJERCICIO PRÁCTICO PARA REFLEXIONAR</a:t>
            </a:r>
          </a:p>
          <a:p>
            <a:endParaRPr lang="es-EC" sz="1200" dirty="0">
              <a:latin typeface="Arial Black" panose="020B0A04020102020204" pitchFamily="34" charset="0"/>
            </a:endParaRPr>
          </a:p>
          <a:p>
            <a:pPr algn="ctr"/>
            <a:r>
              <a:rPr lang="es-EC" sz="2400" dirty="0">
                <a:latin typeface="Arial Black" panose="020B0A04020102020204" pitchFamily="34" charset="0"/>
              </a:rPr>
              <a:t>Con las siguientes palabras haga una composición que  lleve a una buena solución de conflictos:</a:t>
            </a:r>
          </a:p>
          <a:p>
            <a:r>
              <a:rPr lang="es-EC" sz="2400" dirty="0">
                <a:latin typeface="Arial Black" panose="020B0A04020102020204" pitchFamily="34" charset="0"/>
              </a:rPr>
              <a:t> </a:t>
            </a:r>
          </a:p>
          <a:p>
            <a:r>
              <a:rPr lang="es-EC" sz="2400" dirty="0">
                <a:latin typeface="Arial Black" panose="020B0A04020102020204" pitchFamily="34" charset="0"/>
              </a:rPr>
              <a:t>Trabajemos	progreso	  angustia	      fracaso	</a:t>
            </a:r>
          </a:p>
          <a:p>
            <a:r>
              <a:rPr lang="es-EC" sz="2400" dirty="0">
                <a:latin typeface="Arial Black" panose="020B0A04020102020204" pitchFamily="34" charset="0"/>
              </a:rPr>
              <a:t>Pereza		bendición	     rutina           amigo</a:t>
            </a:r>
          </a:p>
          <a:p>
            <a:r>
              <a:rPr lang="es-EC" sz="2400" dirty="0">
                <a:latin typeface="Arial Black" panose="020B0A04020102020204" pitchFamily="34" charset="0"/>
              </a:rPr>
              <a:t>   </a:t>
            </a:r>
          </a:p>
          <a:p>
            <a:r>
              <a:rPr lang="es-EC" sz="2400" dirty="0">
                <a:latin typeface="Arial Black" panose="020B0A04020102020204" pitchFamily="34" charset="0"/>
              </a:rPr>
              <a:t>Vida			personas	    perdón         cambiar</a:t>
            </a:r>
          </a:p>
          <a:p>
            <a:endParaRPr lang="es-EC" sz="2400" dirty="0">
              <a:latin typeface="Arial Black" panose="020B0A04020102020204" pitchFamily="34" charset="0"/>
            </a:endParaRPr>
          </a:p>
          <a:p>
            <a:r>
              <a:rPr lang="es-EC" sz="2400" dirty="0">
                <a:latin typeface="Arial Black" panose="020B0A04020102020204" pitchFamily="34" charset="0"/>
              </a:rPr>
              <a:t>______________________________________________________________________________________________________________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274974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4"/>
          <p:cNvSpPr>
            <a:spLocks noChangeArrowheads="1" noChangeShapeType="1" noTextEdit="1"/>
          </p:cNvSpPr>
          <p:nvPr/>
        </p:nvSpPr>
        <p:spPr bwMode="auto">
          <a:xfrm>
            <a:off x="76694" y="327544"/>
            <a:ext cx="3212415" cy="1419372"/>
          </a:xfrm>
          <a:prstGeom prst="rect">
            <a:avLst/>
          </a:prstGeom>
          <a:solidFill>
            <a:schemeClr val="accent6"/>
          </a:solidFill>
          <a:extLst/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C" sz="3600" b="1" dirty="0">
                <a:solidFill>
                  <a:srgbClr val="FF0000"/>
                </a:solidFill>
                <a:latin typeface="AR DARLING" panose="02000000000000000000" pitchFamily="2" charset="0"/>
                <a:cs typeface="Times New Roman" panose="02020603050405020304" pitchFamily="18" charset="0"/>
              </a:rPr>
              <a:t>PERSONA</a:t>
            </a:r>
            <a:endParaRPr lang="es-EC" sz="3600" kern="1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WordArt 4"/>
          <p:cNvSpPr>
            <a:spLocks noChangeArrowheads="1" noChangeShapeType="1" noTextEdit="1"/>
          </p:cNvSpPr>
          <p:nvPr/>
        </p:nvSpPr>
        <p:spPr bwMode="auto">
          <a:xfrm>
            <a:off x="92614" y="2690884"/>
            <a:ext cx="3212415" cy="1419372"/>
          </a:xfrm>
          <a:prstGeom prst="rect">
            <a:avLst/>
          </a:prstGeom>
          <a:solidFill>
            <a:srgbClr val="00B0F0"/>
          </a:solidFill>
          <a:extLst/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C" sz="3600" b="1" dirty="0">
                <a:solidFill>
                  <a:srgbClr val="FF0000"/>
                </a:solidFill>
                <a:latin typeface="AR DARLING" panose="02000000000000000000" pitchFamily="2" charset="0"/>
                <a:cs typeface="Times New Roman" panose="02020603050405020304" pitchFamily="18" charset="0"/>
              </a:rPr>
              <a:t>CRISIS</a:t>
            </a:r>
            <a:endParaRPr lang="es-EC" sz="3600" kern="1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106262" y="5079254"/>
            <a:ext cx="3212415" cy="1419372"/>
          </a:xfrm>
          <a:prstGeom prst="rect">
            <a:avLst/>
          </a:prstGeom>
          <a:solidFill>
            <a:schemeClr val="accent3"/>
          </a:solidFill>
          <a:extLst/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C" sz="3600" b="1" dirty="0">
                <a:solidFill>
                  <a:srgbClr val="FF0000"/>
                </a:solidFill>
                <a:latin typeface="AR DARLING" panose="02000000000000000000" pitchFamily="2" charset="0"/>
                <a:cs typeface="Times New Roman" panose="02020603050405020304" pitchFamily="18" charset="0"/>
              </a:rPr>
              <a:t>CONFLICTO</a:t>
            </a:r>
            <a:endParaRPr lang="es-EC" sz="3600" kern="1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805854745"/>
              </p:ext>
            </p:extLst>
          </p:nvPr>
        </p:nvGraphicFramePr>
        <p:xfrm>
          <a:off x="3574201" y="313896"/>
          <a:ext cx="8128000" cy="63735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1795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87404" y="0"/>
            <a:ext cx="5500050" cy="6858000"/>
          </a:xfrm>
          <a:prstGeom prst="rect">
            <a:avLst/>
          </a:prstGeom>
        </p:spPr>
      </p:pic>
      <p:sp>
        <p:nvSpPr>
          <p:cNvPr id="3" name="Doble onda 2"/>
          <p:cNvSpPr/>
          <p:nvPr/>
        </p:nvSpPr>
        <p:spPr>
          <a:xfrm>
            <a:off x="81880" y="163773"/>
            <a:ext cx="4067036" cy="6550926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2400" dirty="0">
                <a:solidFill>
                  <a:schemeClr val="tx1"/>
                </a:solidFill>
                <a:latin typeface="Cooper Black" panose="0208090404030B020404" pitchFamily="18" charset="0"/>
              </a:rPr>
              <a:t>En las crisis y conflictos las personas a menudo oscilan entre diversos tipos de procesos incluyendo: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s-EC" sz="2600" dirty="0">
                <a:solidFill>
                  <a:schemeClr val="tx1"/>
                </a:solidFill>
                <a:latin typeface="Cooper Black" panose="0208090404030B020404" pitchFamily="18" charset="0"/>
              </a:rPr>
              <a:t>desorientación,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s-EC" sz="2600" dirty="0">
                <a:solidFill>
                  <a:schemeClr val="tx1"/>
                </a:solidFill>
                <a:latin typeface="Cooper Black" panose="0208090404030B020404" pitchFamily="18" charset="0"/>
              </a:rPr>
              <a:t>desencuentros serios,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s-EC" sz="2600" dirty="0">
                <a:solidFill>
                  <a:schemeClr val="tx1"/>
                </a:solidFill>
                <a:latin typeface="Cooper Black" panose="0208090404030B020404" pitchFamily="18" charset="0"/>
              </a:rPr>
              <a:t>turbulencias afectivas,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s-EC" sz="2600" dirty="0">
                <a:solidFill>
                  <a:schemeClr val="tx1"/>
                </a:solidFill>
                <a:latin typeface="Cooper Black" panose="0208090404030B020404" pitchFamily="18" charset="0"/>
              </a:rPr>
              <a:t>esfuerzos para res</a:t>
            </a:r>
            <a:r>
              <a:rPr lang="es-EC" sz="2400" dirty="0">
                <a:solidFill>
                  <a:schemeClr val="tx1"/>
                </a:solidFill>
                <a:latin typeface="Cooper Black" panose="0208090404030B020404" pitchFamily="18" charset="0"/>
              </a:rPr>
              <a:t>olver la situación.</a:t>
            </a:r>
          </a:p>
        </p:txBody>
      </p:sp>
      <p:sp>
        <p:nvSpPr>
          <p:cNvPr id="4" name="Flecha derecha 3"/>
          <p:cNvSpPr/>
          <p:nvPr/>
        </p:nvSpPr>
        <p:spPr>
          <a:xfrm>
            <a:off x="4148916" y="2019874"/>
            <a:ext cx="2538487" cy="2354375"/>
          </a:xfrm>
          <a:prstGeom prst="right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2000" dirty="0">
                <a:solidFill>
                  <a:schemeClr val="tx1"/>
                </a:solidFill>
                <a:latin typeface="Cooper Black" panose="0208090404030B020404" pitchFamily="18" charset="0"/>
              </a:rPr>
              <a:t>Hasta el encuentro de posibilidades</a:t>
            </a:r>
          </a:p>
        </p:txBody>
      </p:sp>
    </p:spTree>
    <p:extLst>
      <p:ext uri="{BB962C8B-B14F-4D97-AF65-F5344CB8AC3E}">
        <p14:creationId xmlns:p14="http://schemas.microsoft.com/office/powerpoint/2010/main" val="935772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48" y="0"/>
            <a:ext cx="6189536" cy="6858000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1014484" y="1190597"/>
            <a:ext cx="4717580" cy="4909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C" sz="2100" dirty="0">
                <a:solidFill>
                  <a:schemeClr val="tx1"/>
                </a:solidFill>
                <a:latin typeface="Cooper Black" panose="0208090404030B020404" pitchFamily="18" charset="0"/>
              </a:rPr>
              <a:t>Las crisis y conflictos pueden convertirse en «alternativas» u opciones para el crecimiento personal cuando: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C" sz="2100" dirty="0">
                <a:solidFill>
                  <a:schemeClr val="tx1"/>
                </a:solidFill>
                <a:latin typeface="Cooper Black" panose="0208090404030B020404" pitchFamily="18" charset="0"/>
              </a:rPr>
              <a:t>1º son afrontadas del modo y en los tiempos adecuados,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C" sz="2100" dirty="0">
                <a:solidFill>
                  <a:schemeClr val="tx1"/>
                </a:solidFill>
                <a:latin typeface="Cooper Black" panose="0208090404030B020404" pitchFamily="18" charset="0"/>
              </a:rPr>
              <a:t>2º se dan las condiciones para una reconsideración definida,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C" sz="2100" dirty="0">
                <a:solidFill>
                  <a:schemeClr val="tx1"/>
                </a:solidFill>
                <a:latin typeface="Cooper Black" panose="0208090404030B020404" pitchFamily="18" charset="0"/>
              </a:rPr>
              <a:t>3º la comunicación se genera y se ponen en acto soluciones viables,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C" sz="2100" dirty="0">
                <a:solidFill>
                  <a:schemeClr val="tx1"/>
                </a:solidFill>
                <a:latin typeface="Cooper Black" panose="0208090404030B020404" pitchFamily="18" charset="0"/>
              </a:rPr>
              <a:t>4º las emociones pueden ser orientadas hacia fines productivos.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196084" y="3632"/>
            <a:ext cx="5995916" cy="6854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046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0"/>
            <a:ext cx="12192001" cy="6897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180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801402927"/>
              </p:ext>
            </p:extLst>
          </p:nvPr>
        </p:nvGraphicFramePr>
        <p:xfrm>
          <a:off x="259304" y="150122"/>
          <a:ext cx="11586952" cy="6564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8" y="0"/>
            <a:ext cx="2497541" cy="2279176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8679" y="3830194"/>
            <a:ext cx="2403321" cy="3027806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70274" y="9"/>
            <a:ext cx="2617185" cy="2388349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521122"/>
            <a:ext cx="2396601" cy="3341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036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4"/>
          <p:cNvSpPr>
            <a:spLocks noChangeArrowheads="1" noChangeShapeType="1" noTextEdit="1"/>
          </p:cNvSpPr>
          <p:nvPr/>
        </p:nvSpPr>
        <p:spPr bwMode="auto">
          <a:xfrm>
            <a:off x="185878" y="1719639"/>
            <a:ext cx="3212415" cy="1419372"/>
          </a:xfrm>
          <a:prstGeom prst="rect">
            <a:avLst/>
          </a:prstGeom>
          <a:solidFill>
            <a:schemeClr val="accent6"/>
          </a:solidFill>
          <a:extLst/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C" sz="3600" b="1" dirty="0">
                <a:solidFill>
                  <a:srgbClr val="FF0000"/>
                </a:solidFill>
                <a:latin typeface="AR DARLING" panose="02000000000000000000" pitchFamily="2" charset="0"/>
                <a:cs typeface="Times New Roman" panose="02020603050405020304" pitchFamily="18" charset="0"/>
              </a:rPr>
              <a:t>FUENTES</a:t>
            </a:r>
            <a:endParaRPr lang="es-EC" sz="3600" kern="1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WordArt 4"/>
          <p:cNvSpPr>
            <a:spLocks noChangeArrowheads="1" noChangeShapeType="1" noTextEdit="1"/>
          </p:cNvSpPr>
          <p:nvPr/>
        </p:nvSpPr>
        <p:spPr bwMode="auto">
          <a:xfrm>
            <a:off x="682391" y="3152632"/>
            <a:ext cx="2019870" cy="889383"/>
          </a:xfrm>
          <a:prstGeom prst="rect">
            <a:avLst/>
          </a:prstGeom>
          <a:solidFill>
            <a:srgbClr val="00B0F0"/>
          </a:solidFill>
          <a:extLst/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C" sz="3600" b="1" dirty="0">
                <a:solidFill>
                  <a:srgbClr val="FF0000"/>
                </a:solidFill>
                <a:latin typeface="AR DARLING" panose="02000000000000000000" pitchFamily="2" charset="0"/>
                <a:cs typeface="Times New Roman" panose="02020603050405020304" pitchFamily="18" charset="0"/>
              </a:rPr>
              <a:t>DE</a:t>
            </a:r>
            <a:endParaRPr lang="es-EC" sz="3600" kern="1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201798" y="4055654"/>
            <a:ext cx="3212415" cy="1419372"/>
          </a:xfrm>
          <a:prstGeom prst="rect">
            <a:avLst/>
          </a:prstGeom>
          <a:solidFill>
            <a:schemeClr val="accent3"/>
          </a:solidFill>
          <a:extLst/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C" sz="3600" b="1" dirty="0">
                <a:solidFill>
                  <a:srgbClr val="FF0000"/>
                </a:solidFill>
                <a:latin typeface="AR DARLING" panose="02000000000000000000" pitchFamily="2" charset="0"/>
                <a:cs typeface="Times New Roman" panose="02020603050405020304" pitchFamily="18" charset="0"/>
              </a:rPr>
              <a:t>CONFLICTOS</a:t>
            </a:r>
            <a:endParaRPr lang="es-EC" sz="3600" kern="1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671745472"/>
              </p:ext>
            </p:extLst>
          </p:nvPr>
        </p:nvGraphicFramePr>
        <p:xfrm>
          <a:off x="3574200" y="313896"/>
          <a:ext cx="8340295" cy="63735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0232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292" y="1924334"/>
            <a:ext cx="6332565" cy="4913200"/>
          </a:xfrm>
          <a:prstGeom prst="rect">
            <a:avLst/>
          </a:prstGeom>
          <a:ln>
            <a:solidFill>
              <a:schemeClr val="accent4"/>
            </a:solidFill>
          </a:ln>
        </p:spPr>
      </p:pic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28095" y="1924334"/>
            <a:ext cx="5732065" cy="4913203"/>
          </a:xfrm>
          <a:prstGeom prst="rect">
            <a:avLst/>
          </a:prstGeom>
          <a:ln>
            <a:solidFill>
              <a:schemeClr val="accent5"/>
            </a:solidFill>
          </a:ln>
        </p:spPr>
      </p:pic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185878" y="286609"/>
            <a:ext cx="11851447" cy="1419372"/>
          </a:xfrm>
          <a:prstGeom prst="rect">
            <a:avLst/>
          </a:prstGeom>
          <a:solidFill>
            <a:schemeClr val="accent6"/>
          </a:solidFill>
          <a:extLst/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C" sz="3600" b="1" dirty="0">
                <a:solidFill>
                  <a:srgbClr val="FF0000"/>
                </a:solidFill>
                <a:latin typeface="AR DARLING" panose="02000000000000000000" pitchFamily="2" charset="0"/>
                <a:cs typeface="Times New Roman" panose="02020603050405020304" pitchFamily="18" charset="0"/>
              </a:rPr>
              <a:t>FORMAS DE CONFLICTO:</a:t>
            </a:r>
            <a:endParaRPr lang="es-EC" sz="3600" kern="1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645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48" y="0"/>
            <a:ext cx="12185452" cy="6858000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2115403" y="1215317"/>
            <a:ext cx="818865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C" sz="2200" dirty="0">
                <a:solidFill>
                  <a:srgbClr val="231F20"/>
                </a:solidFill>
                <a:effectLst/>
                <a:latin typeface="Cooper Black" panose="0208090404030B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 QUE UN CONFLICTO SEA CONSTRUCTIVO O FUNCIONAL LAS PARTES QUE INTERVIENEN DEBEN:</a:t>
            </a:r>
            <a:endParaRPr lang="es-EC" sz="2200" dirty="0">
              <a:effectLst/>
              <a:latin typeface="Cooper Black" panose="0208090404030B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C" sz="2200" dirty="0">
                <a:solidFill>
                  <a:srgbClr val="231F20"/>
                </a:solidFill>
                <a:effectLst/>
                <a:latin typeface="Cooper Black" panose="0208090404030B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Creer que las personas pueden cambiar.</a:t>
            </a:r>
            <a:endParaRPr lang="es-EC" sz="2200" dirty="0">
              <a:effectLst/>
              <a:latin typeface="Cooper Black" panose="0208090404030B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C" sz="2200" dirty="0">
                <a:solidFill>
                  <a:srgbClr val="231F20"/>
                </a:solidFill>
                <a:effectLst/>
                <a:latin typeface="Cooper Black" panose="0208090404030B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Creer que lo inaceptable es permitir que el conflicto se mantenga sin resolver.</a:t>
            </a:r>
            <a:endParaRPr lang="es-EC" sz="2200" dirty="0">
              <a:effectLst/>
              <a:latin typeface="Cooper Black" panose="0208090404030B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C" sz="2200" dirty="0">
                <a:solidFill>
                  <a:srgbClr val="231F20"/>
                </a:solidFill>
                <a:effectLst/>
                <a:latin typeface="Cooper Black" panose="0208090404030B0204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Creer que sus puntos sobre el conflicto puede ser distorsionados o incompletos y, por tanto, es importante conocer el punto de vista del otro. (El conflicto implica aprendizaje, experiencia, cuestionamiento y cambio)</a:t>
            </a:r>
            <a:endParaRPr lang="es-EC" sz="2200" dirty="0">
              <a:effectLst/>
              <a:latin typeface="Cooper Black" panose="0208090404030B0204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C" sz="2200" dirty="0">
                <a:solidFill>
                  <a:srgbClr val="231F20"/>
                </a:solidFill>
                <a:effectLst/>
                <a:latin typeface="Cooper Black" panose="0208090404030B020404" pitchFamily="18" charset="0"/>
                <a:ea typeface="Calibri" panose="020F0502020204030204" pitchFamily="34" charset="0"/>
              </a:rPr>
              <a:t>4. Tener la voluntad de encontrar una solución que concilie los intereses de ambos. (La importancia de estimular la empatía).</a:t>
            </a:r>
            <a:endParaRPr lang="es-EC" sz="2200" dirty="0">
              <a:latin typeface="Cooper Black" panose="0208090404030B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5285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462</Words>
  <Application>Microsoft Office PowerPoint</Application>
  <PresentationFormat>Panorámica</PresentationFormat>
  <Paragraphs>69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21" baseType="lpstr">
      <vt:lpstr>AR DARLING</vt:lpstr>
      <vt:lpstr>Arial</vt:lpstr>
      <vt:lpstr>Arial Black</vt:lpstr>
      <vt:lpstr>Arial Rounded MT Bold</vt:lpstr>
      <vt:lpstr>Calibri</vt:lpstr>
      <vt:lpstr>Calibri Light</vt:lpstr>
      <vt:lpstr>Cooper Black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MARCO BAYAS</dc:creator>
  <cp:lastModifiedBy>HP</cp:lastModifiedBy>
  <cp:revision>20</cp:revision>
  <dcterms:created xsi:type="dcterms:W3CDTF">2018-01-20T02:05:36Z</dcterms:created>
  <dcterms:modified xsi:type="dcterms:W3CDTF">2021-09-20T03:48:59Z</dcterms:modified>
</cp:coreProperties>
</file>