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69F5E2-53CE-4046-ADC5-F6441CD0CF67}" type="doc">
      <dgm:prSet loTypeId="urn:microsoft.com/office/officeart/2005/8/layout/lProcess2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5BBC67BC-D422-4CA2-8F88-82567E4AC896}">
      <dgm:prSet phldrT="[Texto]"/>
      <dgm:spPr/>
      <dgm:t>
        <a:bodyPr/>
        <a:lstStyle/>
        <a:p>
          <a:r>
            <a:rPr lang="es-EC" b="1">
              <a:solidFill>
                <a:schemeClr val="tx1"/>
              </a:solidFill>
            </a:rPr>
            <a:t>Primer ladrillo: La vocación y la misión</a:t>
          </a:r>
          <a:endParaRPr lang="es-EC" dirty="0">
            <a:solidFill>
              <a:schemeClr val="tx1"/>
            </a:solidFill>
          </a:endParaRPr>
        </a:p>
      </dgm:t>
    </dgm:pt>
    <dgm:pt modelId="{DD6D73E5-C13C-4A0B-8B5B-94434FAD4BEA}" type="parTrans" cxnId="{47340BA4-ECBE-4126-9BB3-94D0C80DF6C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9C8403A-744F-4EDD-A9B5-5FE58434FE1D}" type="sibTrans" cxnId="{47340BA4-ECBE-4126-9BB3-94D0C80DF6C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2379F64-D177-42E9-8A89-2D0A6AF27A42}">
      <dgm:prSet phldrT="[Texto]" custT="1"/>
      <dgm:spPr/>
      <dgm:t>
        <a:bodyPr/>
        <a:lstStyle/>
        <a:p>
          <a:pPr algn="ctr"/>
          <a:r>
            <a:rPr lang="es-EC" sz="1200">
              <a:solidFill>
                <a:schemeClr val="tx1"/>
              </a:solidFill>
            </a:rPr>
            <a:t>En </a:t>
          </a:r>
          <a:r>
            <a:rPr lang="es-EC" sz="1200" b="1" i="1">
              <a:solidFill>
                <a:schemeClr val="tx1"/>
              </a:solidFill>
            </a:rPr>
            <a:t>Mt 4,18-22</a:t>
          </a:r>
          <a:r>
            <a:rPr lang="es-EC" sz="1200">
              <a:solidFill>
                <a:schemeClr val="tx1"/>
              </a:solidFill>
            </a:rPr>
            <a:t> como Jesús llama a Simón Pedro, Andrés, Santiago y Juan para que sean pescadores de hombres. </a:t>
          </a:r>
          <a:endParaRPr lang="es-EC" sz="1200" dirty="0">
            <a:solidFill>
              <a:schemeClr val="tx1"/>
            </a:solidFill>
          </a:endParaRPr>
        </a:p>
      </dgm:t>
    </dgm:pt>
    <dgm:pt modelId="{6B9AEEC5-D415-4BB1-9EFE-EEE93431A778}" type="parTrans" cxnId="{C5936684-A806-48BF-9DD3-FCE14DE777E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E186DE6-129D-4131-8FAE-A6CC0B9412F9}" type="sibTrans" cxnId="{C5936684-A806-48BF-9DD3-FCE14DE777E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6ECC176-A724-43E4-A95B-F30595C71099}">
      <dgm:prSet phldrT="[Texto]" custT="1"/>
      <dgm:spPr/>
      <dgm:t>
        <a:bodyPr/>
        <a:lstStyle/>
        <a:p>
          <a:r>
            <a:rPr lang="es-EC" sz="1400">
              <a:solidFill>
                <a:schemeClr val="tx1"/>
              </a:solidFill>
            </a:rPr>
            <a:t>La tarea es clara y contamos con el respaldo y la compañía de Jesucristo.</a:t>
          </a:r>
          <a:endParaRPr lang="es-EC" sz="1400" dirty="0">
            <a:solidFill>
              <a:schemeClr val="tx1"/>
            </a:solidFill>
          </a:endParaRPr>
        </a:p>
      </dgm:t>
    </dgm:pt>
    <dgm:pt modelId="{4D7221C8-4F1D-4183-B4A9-ECEA1392A65C}" type="parTrans" cxnId="{E4B67F53-669B-473C-817A-6F9FBF7403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4FEA94A5-C5E7-4017-98CC-BA1825651DCB}" type="sibTrans" cxnId="{E4B67F53-669B-473C-817A-6F9FBF7403F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F99FD2E5-5DF5-4CFF-A550-6DEC33352D50}">
      <dgm:prSet phldrT="[Texto]"/>
      <dgm:spPr/>
      <dgm:t>
        <a:bodyPr/>
        <a:lstStyle/>
        <a:p>
          <a:r>
            <a:rPr lang="es-EC" b="1">
              <a:solidFill>
                <a:schemeClr val="tx1"/>
              </a:solidFill>
            </a:rPr>
            <a:t>Segundo ladrillo: La tradición y el magisterio</a:t>
          </a:r>
          <a:endParaRPr lang="es-EC" dirty="0">
            <a:solidFill>
              <a:schemeClr val="tx1"/>
            </a:solidFill>
          </a:endParaRPr>
        </a:p>
      </dgm:t>
    </dgm:pt>
    <dgm:pt modelId="{C8BB2D57-50D9-4F7A-B0BE-BE7AF52C20CB}" type="parTrans" cxnId="{B230F645-F5C7-4CB0-9127-4E854E4C351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6D102F9-CE1A-411D-80BB-391FB91224CE}" type="sibTrans" cxnId="{B230F645-F5C7-4CB0-9127-4E854E4C351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80DA348-13BA-44B5-9993-24B25873C192}">
      <dgm:prSet phldrT="[Texto]" custT="1"/>
      <dgm:spPr/>
      <dgm:t>
        <a:bodyPr/>
        <a:lstStyle/>
        <a:p>
          <a:r>
            <a:rPr lang="es-EC" sz="1400" dirty="0">
              <a:solidFill>
                <a:schemeClr val="tx1"/>
              </a:solidFill>
            </a:rPr>
            <a:t>La tradición de la Iglesia es muy grande, va desde el comienzo de la comunidad. </a:t>
          </a:r>
        </a:p>
      </dgm:t>
    </dgm:pt>
    <dgm:pt modelId="{C074E241-9777-4DBA-8C2B-F57313831A36}" type="parTrans" cxnId="{BB426D5F-EA3F-4976-AA26-A67D5B56C25C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E1DF8339-E84B-4A18-8367-F611F145125A}" type="sibTrans" cxnId="{BB426D5F-EA3F-4976-AA26-A67D5B56C25C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B13E1C52-537F-4C56-A19D-CD05FDAE42C6}">
      <dgm:prSet phldrT="[Texto]" custT="1"/>
      <dgm:spPr/>
      <dgm:t>
        <a:bodyPr/>
        <a:lstStyle/>
        <a:p>
          <a:r>
            <a:rPr lang="es-EC" sz="1400">
              <a:solidFill>
                <a:schemeClr val="tx1"/>
              </a:solidFill>
            </a:rPr>
            <a:t>El Magisterio de la Iglesia nos da líneas de acción para nuestras actividades pastorales y cotidianas. </a:t>
          </a:r>
          <a:endParaRPr lang="es-EC" sz="1400" dirty="0">
            <a:solidFill>
              <a:schemeClr val="tx1"/>
            </a:solidFill>
          </a:endParaRPr>
        </a:p>
      </dgm:t>
    </dgm:pt>
    <dgm:pt modelId="{5005BEA5-B903-44DE-8031-5E1FB1406B3C}" type="parTrans" cxnId="{6C86CFAA-AF3C-4015-940F-DD0489C62CB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679A9376-C9EC-4ACD-B991-084EC85F0C02}" type="sibTrans" cxnId="{6C86CFAA-AF3C-4015-940F-DD0489C62CB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31792B9-FC1C-4EF3-8906-3DD3BE9556FA}">
      <dgm:prSet phldrT="[Texto]"/>
      <dgm:spPr/>
      <dgm:t>
        <a:bodyPr/>
        <a:lstStyle/>
        <a:p>
          <a:r>
            <a:rPr lang="es-EC" b="1">
              <a:solidFill>
                <a:schemeClr val="tx1"/>
              </a:solidFill>
            </a:rPr>
            <a:t>Tercer ladrillo: La palabra y el pan</a:t>
          </a:r>
          <a:endParaRPr lang="es-EC" dirty="0">
            <a:solidFill>
              <a:schemeClr val="tx1"/>
            </a:solidFill>
          </a:endParaRPr>
        </a:p>
      </dgm:t>
    </dgm:pt>
    <dgm:pt modelId="{A82E238F-7430-4F7C-B365-FD0928A06509}" type="parTrans" cxnId="{556829CA-1D8A-43A2-B4D8-AD8F549CCD4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CAD56DE-3894-4964-A344-6FDB3841E85F}" type="sibTrans" cxnId="{556829CA-1D8A-43A2-B4D8-AD8F549CCD4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B10437EF-CE72-427F-8838-08C42182C6FC}">
      <dgm:prSet phldrT="[Texto]" custT="1"/>
      <dgm:spPr/>
      <dgm:t>
        <a:bodyPr/>
        <a:lstStyle/>
        <a:p>
          <a:r>
            <a:rPr lang="es-EC" sz="1200" dirty="0">
              <a:solidFill>
                <a:schemeClr val="tx1"/>
              </a:solidFill>
            </a:rPr>
            <a:t>La celebración de los sacramentos es otro elemento clave en la construcción de la Iglesia. </a:t>
          </a:r>
        </a:p>
      </dgm:t>
    </dgm:pt>
    <dgm:pt modelId="{0EA4421E-E73C-4BD7-89BF-DB9AD2C98396}" type="parTrans" cxnId="{4C75A089-F6A7-45F1-8CB7-3C5FD52738E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872F0E8-D93C-4DC5-992C-6BF01E8477C1}" type="sibTrans" cxnId="{4C75A089-F6A7-45F1-8CB7-3C5FD52738E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FC1B636-6A91-46FC-83E4-358E170D0F86}">
      <dgm:prSet phldrT="[Texto]" custT="1"/>
      <dgm:spPr/>
      <dgm:t>
        <a:bodyPr/>
        <a:lstStyle/>
        <a:p>
          <a:r>
            <a:rPr lang="es-EC" sz="1200" dirty="0">
              <a:solidFill>
                <a:schemeClr val="tx1"/>
              </a:solidFill>
            </a:rPr>
            <a:t>La renovación de la Alianza del Señor con los hombres en </a:t>
          </a:r>
          <a:r>
            <a:rPr lang="es-EC" sz="1200">
              <a:solidFill>
                <a:schemeClr val="tx1"/>
              </a:solidFill>
            </a:rPr>
            <a:t>la Eucaristía, </a:t>
          </a:r>
          <a:r>
            <a:rPr lang="es-EC" sz="1200" dirty="0">
              <a:solidFill>
                <a:schemeClr val="tx1"/>
              </a:solidFill>
            </a:rPr>
            <a:t>enciende y arrastra a los fieles a la apremiante comunión con Cristo. </a:t>
          </a:r>
        </a:p>
      </dgm:t>
    </dgm:pt>
    <dgm:pt modelId="{87833030-787E-4325-9BBE-7F2AF17EF946}" type="parTrans" cxnId="{0AB3717C-6ABF-4C8B-8C1C-8C801CC88FE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42D2DD1F-7E1F-4F57-886A-61F80664BBF7}" type="sibTrans" cxnId="{0AB3717C-6ABF-4C8B-8C1C-8C801CC88FE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7552CBD2-C75C-4B21-8E10-6981DE5895DE}" type="pres">
      <dgm:prSet presAssocID="{0C69F5E2-53CE-4046-ADC5-F6441CD0CF6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9C70E65D-F300-4EF5-A109-42FBD6BB9D64}" type="pres">
      <dgm:prSet presAssocID="{5BBC67BC-D422-4CA2-8F88-82567E4AC896}" presName="compNode" presStyleCnt="0"/>
      <dgm:spPr/>
    </dgm:pt>
    <dgm:pt modelId="{122B0205-6EA8-45C8-AC33-68265DDEF8EC}" type="pres">
      <dgm:prSet presAssocID="{5BBC67BC-D422-4CA2-8F88-82567E4AC896}" presName="aNode" presStyleLbl="bgShp" presStyleIdx="0" presStyleCnt="3"/>
      <dgm:spPr/>
      <dgm:t>
        <a:bodyPr/>
        <a:lstStyle/>
        <a:p>
          <a:endParaRPr lang="es-EC"/>
        </a:p>
      </dgm:t>
    </dgm:pt>
    <dgm:pt modelId="{CBB3830C-41E6-4BA2-A3AF-16F3F0918453}" type="pres">
      <dgm:prSet presAssocID="{5BBC67BC-D422-4CA2-8F88-82567E4AC896}" presName="textNode" presStyleLbl="bgShp" presStyleIdx="0" presStyleCnt="3"/>
      <dgm:spPr/>
      <dgm:t>
        <a:bodyPr/>
        <a:lstStyle/>
        <a:p>
          <a:endParaRPr lang="es-EC"/>
        </a:p>
      </dgm:t>
    </dgm:pt>
    <dgm:pt modelId="{32174A38-0205-4B58-9E81-8AA586B49328}" type="pres">
      <dgm:prSet presAssocID="{5BBC67BC-D422-4CA2-8F88-82567E4AC896}" presName="compChildNode" presStyleCnt="0"/>
      <dgm:spPr/>
    </dgm:pt>
    <dgm:pt modelId="{9F73DA14-E1D6-4771-99CF-052736D5F1DA}" type="pres">
      <dgm:prSet presAssocID="{5BBC67BC-D422-4CA2-8F88-82567E4AC896}" presName="theInnerList" presStyleCnt="0"/>
      <dgm:spPr/>
    </dgm:pt>
    <dgm:pt modelId="{F39571A0-37A3-42EB-A987-74F71AE66F0D}" type="pres">
      <dgm:prSet presAssocID="{D2379F64-D177-42E9-8A89-2D0A6AF27A42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1233E19-0741-4EC6-9D4F-5318CDF329F9}" type="pres">
      <dgm:prSet presAssocID="{D2379F64-D177-42E9-8A89-2D0A6AF27A42}" presName="aSpace2" presStyleCnt="0"/>
      <dgm:spPr/>
    </dgm:pt>
    <dgm:pt modelId="{1A07EFFF-A12E-468D-82A6-563A3BB7E1F5}" type="pres">
      <dgm:prSet presAssocID="{16ECC176-A724-43E4-A95B-F30595C71099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F3EE32B-D7DB-45A5-8ECB-B5D2C1B75AAA}" type="pres">
      <dgm:prSet presAssocID="{5BBC67BC-D422-4CA2-8F88-82567E4AC896}" presName="aSpace" presStyleCnt="0"/>
      <dgm:spPr/>
    </dgm:pt>
    <dgm:pt modelId="{EBD23D66-C733-43BD-BA66-5DEBB9E06E20}" type="pres">
      <dgm:prSet presAssocID="{F99FD2E5-5DF5-4CFF-A550-6DEC33352D50}" presName="compNode" presStyleCnt="0"/>
      <dgm:spPr/>
    </dgm:pt>
    <dgm:pt modelId="{6AD171F2-77C8-49BA-AFEC-DD6A0CE6B92B}" type="pres">
      <dgm:prSet presAssocID="{F99FD2E5-5DF5-4CFF-A550-6DEC33352D50}" presName="aNode" presStyleLbl="bgShp" presStyleIdx="1" presStyleCnt="3"/>
      <dgm:spPr/>
      <dgm:t>
        <a:bodyPr/>
        <a:lstStyle/>
        <a:p>
          <a:endParaRPr lang="es-EC"/>
        </a:p>
      </dgm:t>
    </dgm:pt>
    <dgm:pt modelId="{1CCC662C-0EFF-4B7C-AFD8-0699D8F977AE}" type="pres">
      <dgm:prSet presAssocID="{F99FD2E5-5DF5-4CFF-A550-6DEC33352D50}" presName="textNode" presStyleLbl="bgShp" presStyleIdx="1" presStyleCnt="3"/>
      <dgm:spPr/>
      <dgm:t>
        <a:bodyPr/>
        <a:lstStyle/>
        <a:p>
          <a:endParaRPr lang="es-EC"/>
        </a:p>
      </dgm:t>
    </dgm:pt>
    <dgm:pt modelId="{D8CF8C6C-1B93-41C6-9CEF-2C29915F38AD}" type="pres">
      <dgm:prSet presAssocID="{F99FD2E5-5DF5-4CFF-A550-6DEC33352D50}" presName="compChildNode" presStyleCnt="0"/>
      <dgm:spPr/>
    </dgm:pt>
    <dgm:pt modelId="{C337780D-9C30-4BB7-9A72-4250C18D205B}" type="pres">
      <dgm:prSet presAssocID="{F99FD2E5-5DF5-4CFF-A550-6DEC33352D50}" presName="theInnerList" presStyleCnt="0"/>
      <dgm:spPr/>
    </dgm:pt>
    <dgm:pt modelId="{255CBA2C-48A8-4A48-A13C-9530AD4EE5BF}" type="pres">
      <dgm:prSet presAssocID="{380DA348-13BA-44B5-9993-24B25873C19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D2026C7-AAD3-4863-B249-65FA213B56C7}" type="pres">
      <dgm:prSet presAssocID="{380DA348-13BA-44B5-9993-24B25873C192}" presName="aSpace2" presStyleCnt="0"/>
      <dgm:spPr/>
    </dgm:pt>
    <dgm:pt modelId="{88798B07-92A2-404E-814B-3FA0EDA4BAAA}" type="pres">
      <dgm:prSet presAssocID="{B13E1C52-537F-4C56-A19D-CD05FDAE42C6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379D668-1890-49FB-AF9E-16E166DCE9AE}" type="pres">
      <dgm:prSet presAssocID="{F99FD2E5-5DF5-4CFF-A550-6DEC33352D50}" presName="aSpace" presStyleCnt="0"/>
      <dgm:spPr/>
    </dgm:pt>
    <dgm:pt modelId="{F466821E-8E31-40C3-9490-6740E06F3DDB}" type="pres">
      <dgm:prSet presAssocID="{131792B9-FC1C-4EF3-8906-3DD3BE9556FA}" presName="compNode" presStyleCnt="0"/>
      <dgm:spPr/>
    </dgm:pt>
    <dgm:pt modelId="{61379EA6-EE08-4339-B520-07E6C61BC323}" type="pres">
      <dgm:prSet presAssocID="{131792B9-FC1C-4EF3-8906-3DD3BE9556FA}" presName="aNode" presStyleLbl="bgShp" presStyleIdx="2" presStyleCnt="3"/>
      <dgm:spPr/>
      <dgm:t>
        <a:bodyPr/>
        <a:lstStyle/>
        <a:p>
          <a:endParaRPr lang="es-EC"/>
        </a:p>
      </dgm:t>
    </dgm:pt>
    <dgm:pt modelId="{8BE0A929-7998-4A3D-AF28-6CAFFAC5CB3E}" type="pres">
      <dgm:prSet presAssocID="{131792B9-FC1C-4EF3-8906-3DD3BE9556FA}" presName="textNode" presStyleLbl="bgShp" presStyleIdx="2" presStyleCnt="3"/>
      <dgm:spPr/>
      <dgm:t>
        <a:bodyPr/>
        <a:lstStyle/>
        <a:p>
          <a:endParaRPr lang="es-EC"/>
        </a:p>
      </dgm:t>
    </dgm:pt>
    <dgm:pt modelId="{63728186-EFA0-4AD9-BE7B-EF1AF330850C}" type="pres">
      <dgm:prSet presAssocID="{131792B9-FC1C-4EF3-8906-3DD3BE9556FA}" presName="compChildNode" presStyleCnt="0"/>
      <dgm:spPr/>
    </dgm:pt>
    <dgm:pt modelId="{0CDDF913-D67A-4B21-8B30-4EB619C7C9DA}" type="pres">
      <dgm:prSet presAssocID="{131792B9-FC1C-4EF3-8906-3DD3BE9556FA}" presName="theInnerList" presStyleCnt="0"/>
      <dgm:spPr/>
    </dgm:pt>
    <dgm:pt modelId="{565BC530-5412-4A06-A352-836C6FA1021E}" type="pres">
      <dgm:prSet presAssocID="{B10437EF-CE72-427F-8838-08C42182C6FC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2626E8C-3F5B-4B27-9812-9D3C70092A78}" type="pres">
      <dgm:prSet presAssocID="{B10437EF-CE72-427F-8838-08C42182C6FC}" presName="aSpace2" presStyleCnt="0"/>
      <dgm:spPr/>
    </dgm:pt>
    <dgm:pt modelId="{B240147B-6B71-496E-97F0-403858EA172D}" type="pres">
      <dgm:prSet presAssocID="{8FC1B636-6A91-46FC-83E4-358E170D0F8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E4B67F53-669B-473C-817A-6F9FBF7403FD}" srcId="{5BBC67BC-D422-4CA2-8F88-82567E4AC896}" destId="{16ECC176-A724-43E4-A95B-F30595C71099}" srcOrd="1" destOrd="0" parTransId="{4D7221C8-4F1D-4183-B4A9-ECEA1392A65C}" sibTransId="{4FEA94A5-C5E7-4017-98CC-BA1825651DCB}"/>
    <dgm:cxn modelId="{65807D1D-2A68-4AFF-A788-EE0B8B7E3286}" type="presOf" srcId="{380DA348-13BA-44B5-9993-24B25873C192}" destId="{255CBA2C-48A8-4A48-A13C-9530AD4EE5BF}" srcOrd="0" destOrd="0" presId="urn:microsoft.com/office/officeart/2005/8/layout/lProcess2"/>
    <dgm:cxn modelId="{47340BA4-ECBE-4126-9BB3-94D0C80DF6C8}" srcId="{0C69F5E2-53CE-4046-ADC5-F6441CD0CF67}" destId="{5BBC67BC-D422-4CA2-8F88-82567E4AC896}" srcOrd="0" destOrd="0" parTransId="{DD6D73E5-C13C-4A0B-8B5B-94434FAD4BEA}" sibTransId="{29C8403A-744F-4EDD-A9B5-5FE58434FE1D}"/>
    <dgm:cxn modelId="{ED2F9A62-0942-40F0-B706-F955DAB4FD4A}" type="presOf" srcId="{B13E1C52-537F-4C56-A19D-CD05FDAE42C6}" destId="{88798B07-92A2-404E-814B-3FA0EDA4BAAA}" srcOrd="0" destOrd="0" presId="urn:microsoft.com/office/officeart/2005/8/layout/lProcess2"/>
    <dgm:cxn modelId="{0C78F80E-9866-4EAC-B77C-1C768D127928}" type="presOf" srcId="{B10437EF-CE72-427F-8838-08C42182C6FC}" destId="{565BC530-5412-4A06-A352-836C6FA1021E}" srcOrd="0" destOrd="0" presId="urn:microsoft.com/office/officeart/2005/8/layout/lProcess2"/>
    <dgm:cxn modelId="{AB71EAE2-6670-4647-9907-3B78030E8AA7}" type="presOf" srcId="{8FC1B636-6A91-46FC-83E4-358E170D0F86}" destId="{B240147B-6B71-496E-97F0-403858EA172D}" srcOrd="0" destOrd="0" presId="urn:microsoft.com/office/officeart/2005/8/layout/lProcess2"/>
    <dgm:cxn modelId="{B230F645-F5C7-4CB0-9127-4E854E4C3516}" srcId="{0C69F5E2-53CE-4046-ADC5-F6441CD0CF67}" destId="{F99FD2E5-5DF5-4CFF-A550-6DEC33352D50}" srcOrd="1" destOrd="0" parTransId="{C8BB2D57-50D9-4F7A-B0BE-BE7AF52C20CB}" sibTransId="{C6D102F9-CE1A-411D-80BB-391FB91224CE}"/>
    <dgm:cxn modelId="{556829CA-1D8A-43A2-B4D8-AD8F549CCD45}" srcId="{0C69F5E2-53CE-4046-ADC5-F6441CD0CF67}" destId="{131792B9-FC1C-4EF3-8906-3DD3BE9556FA}" srcOrd="2" destOrd="0" parTransId="{A82E238F-7430-4F7C-B365-FD0928A06509}" sibTransId="{1CAD56DE-3894-4964-A344-6FDB3841E85F}"/>
    <dgm:cxn modelId="{129DA6BB-BD52-4B88-91DA-71F5FE6399FE}" type="presOf" srcId="{0C69F5E2-53CE-4046-ADC5-F6441CD0CF67}" destId="{7552CBD2-C75C-4B21-8E10-6981DE5895DE}" srcOrd="0" destOrd="0" presId="urn:microsoft.com/office/officeart/2005/8/layout/lProcess2"/>
    <dgm:cxn modelId="{6C86CFAA-AF3C-4015-940F-DD0489C62CB0}" srcId="{F99FD2E5-5DF5-4CFF-A550-6DEC33352D50}" destId="{B13E1C52-537F-4C56-A19D-CD05FDAE42C6}" srcOrd="1" destOrd="0" parTransId="{5005BEA5-B903-44DE-8031-5E1FB1406B3C}" sibTransId="{679A9376-C9EC-4ACD-B991-084EC85F0C02}"/>
    <dgm:cxn modelId="{10E14CDA-8B83-4821-9E2A-41333B2FB98C}" type="presOf" srcId="{D2379F64-D177-42E9-8A89-2D0A6AF27A42}" destId="{F39571A0-37A3-42EB-A987-74F71AE66F0D}" srcOrd="0" destOrd="0" presId="urn:microsoft.com/office/officeart/2005/8/layout/lProcess2"/>
    <dgm:cxn modelId="{36047E96-A151-4E4E-9A26-F22DD954EDF5}" type="presOf" srcId="{16ECC176-A724-43E4-A95B-F30595C71099}" destId="{1A07EFFF-A12E-468D-82A6-563A3BB7E1F5}" srcOrd="0" destOrd="0" presId="urn:microsoft.com/office/officeart/2005/8/layout/lProcess2"/>
    <dgm:cxn modelId="{C5936684-A806-48BF-9DD3-FCE14DE777EE}" srcId="{5BBC67BC-D422-4CA2-8F88-82567E4AC896}" destId="{D2379F64-D177-42E9-8A89-2D0A6AF27A42}" srcOrd="0" destOrd="0" parTransId="{6B9AEEC5-D415-4BB1-9EFE-EEE93431A778}" sibTransId="{CE186DE6-129D-4131-8FAE-A6CC0B9412F9}"/>
    <dgm:cxn modelId="{28A0E4A1-E3A0-422C-8D24-43A2EE2C269F}" type="presOf" srcId="{F99FD2E5-5DF5-4CFF-A550-6DEC33352D50}" destId="{6AD171F2-77C8-49BA-AFEC-DD6A0CE6B92B}" srcOrd="0" destOrd="0" presId="urn:microsoft.com/office/officeart/2005/8/layout/lProcess2"/>
    <dgm:cxn modelId="{A2DFD3EB-C243-40E4-A40B-F755F09E334F}" type="presOf" srcId="{131792B9-FC1C-4EF3-8906-3DD3BE9556FA}" destId="{61379EA6-EE08-4339-B520-07E6C61BC323}" srcOrd="0" destOrd="0" presId="urn:microsoft.com/office/officeart/2005/8/layout/lProcess2"/>
    <dgm:cxn modelId="{F311A579-289F-4CE4-ACCD-A709FD1BE629}" type="presOf" srcId="{131792B9-FC1C-4EF3-8906-3DD3BE9556FA}" destId="{8BE0A929-7998-4A3D-AF28-6CAFFAC5CB3E}" srcOrd="1" destOrd="0" presId="urn:microsoft.com/office/officeart/2005/8/layout/lProcess2"/>
    <dgm:cxn modelId="{4C75A089-F6A7-45F1-8CB7-3C5FD52738E8}" srcId="{131792B9-FC1C-4EF3-8906-3DD3BE9556FA}" destId="{B10437EF-CE72-427F-8838-08C42182C6FC}" srcOrd="0" destOrd="0" parTransId="{0EA4421E-E73C-4BD7-89BF-DB9AD2C98396}" sibTransId="{C872F0E8-D93C-4DC5-992C-6BF01E8477C1}"/>
    <dgm:cxn modelId="{22A8DFD1-1550-41CA-8FBD-D9264FA09274}" type="presOf" srcId="{5BBC67BC-D422-4CA2-8F88-82567E4AC896}" destId="{122B0205-6EA8-45C8-AC33-68265DDEF8EC}" srcOrd="0" destOrd="0" presId="urn:microsoft.com/office/officeart/2005/8/layout/lProcess2"/>
    <dgm:cxn modelId="{29F59E61-7F19-4B07-9E21-B5485CA4307A}" type="presOf" srcId="{5BBC67BC-D422-4CA2-8F88-82567E4AC896}" destId="{CBB3830C-41E6-4BA2-A3AF-16F3F0918453}" srcOrd="1" destOrd="0" presId="urn:microsoft.com/office/officeart/2005/8/layout/lProcess2"/>
    <dgm:cxn modelId="{BB426D5F-EA3F-4976-AA26-A67D5B56C25C}" srcId="{F99FD2E5-5DF5-4CFF-A550-6DEC33352D50}" destId="{380DA348-13BA-44B5-9993-24B25873C192}" srcOrd="0" destOrd="0" parTransId="{C074E241-9777-4DBA-8C2B-F57313831A36}" sibTransId="{E1DF8339-E84B-4A18-8367-F611F145125A}"/>
    <dgm:cxn modelId="{0AB3717C-6ABF-4C8B-8C1C-8C801CC88FEF}" srcId="{131792B9-FC1C-4EF3-8906-3DD3BE9556FA}" destId="{8FC1B636-6A91-46FC-83E4-358E170D0F86}" srcOrd="1" destOrd="0" parTransId="{87833030-787E-4325-9BBE-7F2AF17EF946}" sibTransId="{42D2DD1F-7E1F-4F57-886A-61F80664BBF7}"/>
    <dgm:cxn modelId="{175051C0-66B5-4481-80EA-C42993AC60A3}" type="presOf" srcId="{F99FD2E5-5DF5-4CFF-A550-6DEC33352D50}" destId="{1CCC662C-0EFF-4B7C-AFD8-0699D8F977AE}" srcOrd="1" destOrd="0" presId="urn:microsoft.com/office/officeart/2005/8/layout/lProcess2"/>
    <dgm:cxn modelId="{D0DE631E-5428-4B0A-9877-D0D1392F9904}" type="presParOf" srcId="{7552CBD2-C75C-4B21-8E10-6981DE5895DE}" destId="{9C70E65D-F300-4EF5-A109-42FBD6BB9D64}" srcOrd="0" destOrd="0" presId="urn:microsoft.com/office/officeart/2005/8/layout/lProcess2"/>
    <dgm:cxn modelId="{00E86FFF-C2BF-4AE6-BA1F-14115D428156}" type="presParOf" srcId="{9C70E65D-F300-4EF5-A109-42FBD6BB9D64}" destId="{122B0205-6EA8-45C8-AC33-68265DDEF8EC}" srcOrd="0" destOrd="0" presId="urn:microsoft.com/office/officeart/2005/8/layout/lProcess2"/>
    <dgm:cxn modelId="{010A42E9-DE2E-4AA1-8874-0A5F0C2D8778}" type="presParOf" srcId="{9C70E65D-F300-4EF5-A109-42FBD6BB9D64}" destId="{CBB3830C-41E6-4BA2-A3AF-16F3F0918453}" srcOrd="1" destOrd="0" presId="urn:microsoft.com/office/officeart/2005/8/layout/lProcess2"/>
    <dgm:cxn modelId="{A4FCC5BE-6F15-40F5-BEA5-F44620AA5F03}" type="presParOf" srcId="{9C70E65D-F300-4EF5-A109-42FBD6BB9D64}" destId="{32174A38-0205-4B58-9E81-8AA586B49328}" srcOrd="2" destOrd="0" presId="urn:microsoft.com/office/officeart/2005/8/layout/lProcess2"/>
    <dgm:cxn modelId="{EF69AE9A-F457-4A02-80F1-99E789A44E0E}" type="presParOf" srcId="{32174A38-0205-4B58-9E81-8AA586B49328}" destId="{9F73DA14-E1D6-4771-99CF-052736D5F1DA}" srcOrd="0" destOrd="0" presId="urn:microsoft.com/office/officeart/2005/8/layout/lProcess2"/>
    <dgm:cxn modelId="{1A9EA681-FEC5-4BEB-B68B-8664EB9E266F}" type="presParOf" srcId="{9F73DA14-E1D6-4771-99CF-052736D5F1DA}" destId="{F39571A0-37A3-42EB-A987-74F71AE66F0D}" srcOrd="0" destOrd="0" presId="urn:microsoft.com/office/officeart/2005/8/layout/lProcess2"/>
    <dgm:cxn modelId="{693C674C-8F7A-41E4-8E3C-6AEF852F874D}" type="presParOf" srcId="{9F73DA14-E1D6-4771-99CF-052736D5F1DA}" destId="{21233E19-0741-4EC6-9D4F-5318CDF329F9}" srcOrd="1" destOrd="0" presId="urn:microsoft.com/office/officeart/2005/8/layout/lProcess2"/>
    <dgm:cxn modelId="{ED1B351D-5847-4E15-B4E6-05D02C0BD041}" type="presParOf" srcId="{9F73DA14-E1D6-4771-99CF-052736D5F1DA}" destId="{1A07EFFF-A12E-468D-82A6-563A3BB7E1F5}" srcOrd="2" destOrd="0" presId="urn:microsoft.com/office/officeart/2005/8/layout/lProcess2"/>
    <dgm:cxn modelId="{38FD7FDF-2A01-4B9C-9191-FE2DD3D9C966}" type="presParOf" srcId="{7552CBD2-C75C-4B21-8E10-6981DE5895DE}" destId="{9F3EE32B-D7DB-45A5-8ECB-B5D2C1B75AAA}" srcOrd="1" destOrd="0" presId="urn:microsoft.com/office/officeart/2005/8/layout/lProcess2"/>
    <dgm:cxn modelId="{BFCF5047-C5E9-43EC-A989-66CECC0483B0}" type="presParOf" srcId="{7552CBD2-C75C-4B21-8E10-6981DE5895DE}" destId="{EBD23D66-C733-43BD-BA66-5DEBB9E06E20}" srcOrd="2" destOrd="0" presId="urn:microsoft.com/office/officeart/2005/8/layout/lProcess2"/>
    <dgm:cxn modelId="{8B254EA6-B8D6-43C2-816D-99782208E286}" type="presParOf" srcId="{EBD23D66-C733-43BD-BA66-5DEBB9E06E20}" destId="{6AD171F2-77C8-49BA-AFEC-DD6A0CE6B92B}" srcOrd="0" destOrd="0" presId="urn:microsoft.com/office/officeart/2005/8/layout/lProcess2"/>
    <dgm:cxn modelId="{32619F74-C94E-48E3-BC8F-974CA9A37CFE}" type="presParOf" srcId="{EBD23D66-C733-43BD-BA66-5DEBB9E06E20}" destId="{1CCC662C-0EFF-4B7C-AFD8-0699D8F977AE}" srcOrd="1" destOrd="0" presId="urn:microsoft.com/office/officeart/2005/8/layout/lProcess2"/>
    <dgm:cxn modelId="{9D8DBF07-D61A-4D6D-A5E6-084FB790583C}" type="presParOf" srcId="{EBD23D66-C733-43BD-BA66-5DEBB9E06E20}" destId="{D8CF8C6C-1B93-41C6-9CEF-2C29915F38AD}" srcOrd="2" destOrd="0" presId="urn:microsoft.com/office/officeart/2005/8/layout/lProcess2"/>
    <dgm:cxn modelId="{A320EACA-E335-4562-BA02-EED350667C8B}" type="presParOf" srcId="{D8CF8C6C-1B93-41C6-9CEF-2C29915F38AD}" destId="{C337780D-9C30-4BB7-9A72-4250C18D205B}" srcOrd="0" destOrd="0" presId="urn:microsoft.com/office/officeart/2005/8/layout/lProcess2"/>
    <dgm:cxn modelId="{824E4C9D-728C-497A-A7BE-9E8F6D967FF5}" type="presParOf" srcId="{C337780D-9C30-4BB7-9A72-4250C18D205B}" destId="{255CBA2C-48A8-4A48-A13C-9530AD4EE5BF}" srcOrd="0" destOrd="0" presId="urn:microsoft.com/office/officeart/2005/8/layout/lProcess2"/>
    <dgm:cxn modelId="{190C8A9F-59C3-4202-AB22-7E6A2095B028}" type="presParOf" srcId="{C337780D-9C30-4BB7-9A72-4250C18D205B}" destId="{6D2026C7-AAD3-4863-B249-65FA213B56C7}" srcOrd="1" destOrd="0" presId="urn:microsoft.com/office/officeart/2005/8/layout/lProcess2"/>
    <dgm:cxn modelId="{4EA514D0-F85D-4B38-98F3-F2754097349E}" type="presParOf" srcId="{C337780D-9C30-4BB7-9A72-4250C18D205B}" destId="{88798B07-92A2-404E-814B-3FA0EDA4BAAA}" srcOrd="2" destOrd="0" presId="urn:microsoft.com/office/officeart/2005/8/layout/lProcess2"/>
    <dgm:cxn modelId="{74F45CD1-B450-4963-929E-0A0F2F744DD6}" type="presParOf" srcId="{7552CBD2-C75C-4B21-8E10-6981DE5895DE}" destId="{8379D668-1890-49FB-AF9E-16E166DCE9AE}" srcOrd="3" destOrd="0" presId="urn:microsoft.com/office/officeart/2005/8/layout/lProcess2"/>
    <dgm:cxn modelId="{A8C41EDC-0A1B-42F0-8434-A8ECB73CE53A}" type="presParOf" srcId="{7552CBD2-C75C-4B21-8E10-6981DE5895DE}" destId="{F466821E-8E31-40C3-9490-6740E06F3DDB}" srcOrd="4" destOrd="0" presId="urn:microsoft.com/office/officeart/2005/8/layout/lProcess2"/>
    <dgm:cxn modelId="{E41542BB-99EA-4DCA-855B-2528B54926CC}" type="presParOf" srcId="{F466821E-8E31-40C3-9490-6740E06F3DDB}" destId="{61379EA6-EE08-4339-B520-07E6C61BC323}" srcOrd="0" destOrd="0" presId="urn:microsoft.com/office/officeart/2005/8/layout/lProcess2"/>
    <dgm:cxn modelId="{CDE51599-F52A-46B5-825B-27E32E1D6369}" type="presParOf" srcId="{F466821E-8E31-40C3-9490-6740E06F3DDB}" destId="{8BE0A929-7998-4A3D-AF28-6CAFFAC5CB3E}" srcOrd="1" destOrd="0" presId="urn:microsoft.com/office/officeart/2005/8/layout/lProcess2"/>
    <dgm:cxn modelId="{371B9217-32CC-4C4B-A5C8-1AB63E0C0A53}" type="presParOf" srcId="{F466821E-8E31-40C3-9490-6740E06F3DDB}" destId="{63728186-EFA0-4AD9-BE7B-EF1AF330850C}" srcOrd="2" destOrd="0" presId="urn:microsoft.com/office/officeart/2005/8/layout/lProcess2"/>
    <dgm:cxn modelId="{3F3220D4-1CA0-4029-BDC0-FEDB34B6D58C}" type="presParOf" srcId="{63728186-EFA0-4AD9-BE7B-EF1AF330850C}" destId="{0CDDF913-D67A-4B21-8B30-4EB619C7C9DA}" srcOrd="0" destOrd="0" presId="urn:microsoft.com/office/officeart/2005/8/layout/lProcess2"/>
    <dgm:cxn modelId="{157AA735-6761-48A4-AED5-C2DE10438D03}" type="presParOf" srcId="{0CDDF913-D67A-4B21-8B30-4EB619C7C9DA}" destId="{565BC530-5412-4A06-A352-836C6FA1021E}" srcOrd="0" destOrd="0" presId="urn:microsoft.com/office/officeart/2005/8/layout/lProcess2"/>
    <dgm:cxn modelId="{6F0C466E-268E-4CB5-96E6-F80C45C740C8}" type="presParOf" srcId="{0CDDF913-D67A-4B21-8B30-4EB619C7C9DA}" destId="{02626E8C-3F5B-4B27-9812-9D3C70092A78}" srcOrd="1" destOrd="0" presId="urn:microsoft.com/office/officeart/2005/8/layout/lProcess2"/>
    <dgm:cxn modelId="{010D58F7-7B3F-4C25-9754-2D6805EAE228}" type="presParOf" srcId="{0CDDF913-D67A-4B21-8B30-4EB619C7C9DA}" destId="{B240147B-6B71-496E-97F0-403858EA172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1103EE-04EB-49C8-9FC7-99A9A87964C6}" type="doc">
      <dgm:prSet loTypeId="urn:microsoft.com/office/officeart/2008/layout/PictureStrips" loCatId="list" qsTypeId="urn:microsoft.com/office/officeart/2005/8/quickstyle/3d4" qsCatId="3D" csTypeId="urn:microsoft.com/office/officeart/2005/8/colors/accent2_2" csCatId="accent2" phldr="1"/>
      <dgm:spPr/>
      <dgm:t>
        <a:bodyPr/>
        <a:lstStyle/>
        <a:p>
          <a:endParaRPr lang="es-EC"/>
        </a:p>
      </dgm:t>
    </dgm:pt>
    <dgm:pt modelId="{4195516B-982D-46D0-96DC-331B9D5FBAD3}">
      <dgm:prSet phldrT="[Texto]"/>
      <dgm:spPr/>
      <dgm:t>
        <a:bodyPr/>
        <a:lstStyle/>
        <a:p>
          <a:r>
            <a:rPr lang="es-EC" dirty="0"/>
            <a:t>La Biblia nos habla de los carismas que deben ser puestos al servicio de la comunidad.</a:t>
          </a:r>
        </a:p>
      </dgm:t>
    </dgm:pt>
    <dgm:pt modelId="{503F57A1-9135-402C-AB1A-D80A6DF918D4}" type="parTrans" cxnId="{1DDDFD38-6C4F-4B2C-B364-852580E92356}">
      <dgm:prSet/>
      <dgm:spPr/>
      <dgm:t>
        <a:bodyPr/>
        <a:lstStyle/>
        <a:p>
          <a:endParaRPr lang="es-EC"/>
        </a:p>
      </dgm:t>
    </dgm:pt>
    <dgm:pt modelId="{B9FAB659-F9FE-4B05-AC88-3AE1C7E53495}" type="sibTrans" cxnId="{1DDDFD38-6C4F-4B2C-B364-852580E92356}">
      <dgm:prSet/>
      <dgm:spPr/>
      <dgm:t>
        <a:bodyPr/>
        <a:lstStyle/>
        <a:p>
          <a:endParaRPr lang="es-EC"/>
        </a:p>
      </dgm:t>
    </dgm:pt>
    <dgm:pt modelId="{A720CAD8-BDA6-400E-BB6E-6E72CB15870E}">
      <dgm:prSet phldrT="[Texto]"/>
      <dgm:spPr/>
      <dgm:t>
        <a:bodyPr/>
        <a:lstStyle/>
        <a:p>
          <a:r>
            <a:rPr lang="es-EC" i="1" dirty="0"/>
            <a:t>“Pero todas estas cosas las hace con su poder, el único y mismo Espíritu, dando a cada persona lo</a:t>
          </a:r>
          <a:r>
            <a:rPr lang="es-EC" dirty="0"/>
            <a:t> </a:t>
          </a:r>
          <a:r>
            <a:rPr lang="es-EC" i="1" dirty="0"/>
            <a:t>que a Él mejor le parece</a:t>
          </a:r>
          <a:r>
            <a:rPr lang="es-EC" dirty="0"/>
            <a:t>" (</a:t>
          </a:r>
          <a:r>
            <a:rPr lang="es-EC" b="1" i="1" dirty="0"/>
            <a:t>1 </a:t>
          </a:r>
          <a:r>
            <a:rPr lang="es-EC" b="1" i="1" dirty="0" err="1"/>
            <a:t>Cor</a:t>
          </a:r>
          <a:r>
            <a:rPr lang="es-EC" b="1" i="1" dirty="0"/>
            <a:t> 12,11</a:t>
          </a:r>
          <a:r>
            <a:rPr lang="es-EC" dirty="0"/>
            <a:t>)</a:t>
          </a:r>
        </a:p>
      </dgm:t>
    </dgm:pt>
    <dgm:pt modelId="{F0AB5867-DED5-4DA9-A1AE-D158E272A13B}" type="parTrans" cxnId="{8DA05052-6921-48CB-B945-7F3BFCCCF552}">
      <dgm:prSet/>
      <dgm:spPr/>
      <dgm:t>
        <a:bodyPr/>
        <a:lstStyle/>
        <a:p>
          <a:endParaRPr lang="es-EC"/>
        </a:p>
      </dgm:t>
    </dgm:pt>
    <dgm:pt modelId="{3A721AB7-497E-4015-B907-098EFEDDB5E5}" type="sibTrans" cxnId="{8DA05052-6921-48CB-B945-7F3BFCCCF552}">
      <dgm:prSet/>
      <dgm:spPr/>
      <dgm:t>
        <a:bodyPr/>
        <a:lstStyle/>
        <a:p>
          <a:endParaRPr lang="es-EC"/>
        </a:p>
      </dgm:t>
    </dgm:pt>
    <dgm:pt modelId="{ADEC70C4-4D2A-4BB0-923D-01002C702031}">
      <dgm:prSet phldrT="[Texto]"/>
      <dgm:spPr/>
      <dgm:t>
        <a:bodyPr/>
        <a:lstStyle/>
        <a:p>
          <a:r>
            <a:rPr lang="es-EC" dirty="0"/>
            <a:t>Reparte entre los fieles de cualquier condición gracias especiales.</a:t>
          </a:r>
        </a:p>
      </dgm:t>
    </dgm:pt>
    <dgm:pt modelId="{DDCD1CD4-4661-4FAF-B9ED-114FD4A8187A}" type="parTrans" cxnId="{A1B355DA-5895-49A0-A0CF-C0528DBE6DC6}">
      <dgm:prSet/>
      <dgm:spPr/>
      <dgm:t>
        <a:bodyPr/>
        <a:lstStyle/>
        <a:p>
          <a:endParaRPr lang="es-EC"/>
        </a:p>
      </dgm:t>
    </dgm:pt>
    <dgm:pt modelId="{4AEDF9EF-9354-4D8B-8D7D-8CA34A82FEB8}" type="sibTrans" cxnId="{A1B355DA-5895-49A0-A0CF-C0528DBE6DC6}">
      <dgm:prSet/>
      <dgm:spPr/>
      <dgm:t>
        <a:bodyPr/>
        <a:lstStyle/>
        <a:p>
          <a:endParaRPr lang="es-EC"/>
        </a:p>
      </dgm:t>
    </dgm:pt>
    <dgm:pt modelId="{C20E8E41-CB84-4A7E-AC11-8C0F476205BA}" type="pres">
      <dgm:prSet presAssocID="{831103EE-04EB-49C8-9FC7-99A9A87964C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635C6326-DA3F-4444-B12F-0F5C13DF7E4D}" type="pres">
      <dgm:prSet presAssocID="{4195516B-982D-46D0-96DC-331B9D5FBAD3}" presName="composite" presStyleCnt="0"/>
      <dgm:spPr/>
    </dgm:pt>
    <dgm:pt modelId="{10F135C1-9960-4415-B77B-1049215A3B61}" type="pres">
      <dgm:prSet presAssocID="{4195516B-982D-46D0-96DC-331B9D5FBAD3}" presName="rect1" presStyleLbl="trAlignAcc1" presStyleIdx="0" presStyleCnt="3" custLinFactNeighborX="-1033" custLinFactNeighborY="-244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ADCD8B2-434C-4E67-8499-40EA1DDFCADF}" type="pres">
      <dgm:prSet presAssocID="{4195516B-982D-46D0-96DC-331B9D5FBAD3}" presName="rect2" presStyleLbl="fgImgPlace1" presStyleIdx="0" presStyleCnt="3"/>
      <dgm:spPr/>
    </dgm:pt>
    <dgm:pt modelId="{172C0D16-7449-463F-A3D1-3C597EC28045}" type="pres">
      <dgm:prSet presAssocID="{B9FAB659-F9FE-4B05-AC88-3AE1C7E53495}" presName="sibTrans" presStyleCnt="0"/>
      <dgm:spPr/>
    </dgm:pt>
    <dgm:pt modelId="{262C148D-66C4-44E2-A201-7CE923084C7B}" type="pres">
      <dgm:prSet presAssocID="{A720CAD8-BDA6-400E-BB6E-6E72CB15870E}" presName="composite" presStyleCnt="0"/>
      <dgm:spPr/>
    </dgm:pt>
    <dgm:pt modelId="{6F19F446-002A-4366-B639-B5EE121AE9D8}" type="pres">
      <dgm:prSet presAssocID="{A720CAD8-BDA6-400E-BB6E-6E72CB15870E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AAF9DA6-3775-4F2F-8CA2-B37FDC71F321}" type="pres">
      <dgm:prSet presAssocID="{A720CAD8-BDA6-400E-BB6E-6E72CB15870E}" presName="rect2" presStyleLbl="fgImgPlace1" presStyleIdx="1" presStyleCnt="3"/>
      <dgm:spPr/>
    </dgm:pt>
    <dgm:pt modelId="{B03D9432-1AD8-42C4-A34D-B242FE8EBAC6}" type="pres">
      <dgm:prSet presAssocID="{3A721AB7-497E-4015-B907-098EFEDDB5E5}" presName="sibTrans" presStyleCnt="0"/>
      <dgm:spPr/>
    </dgm:pt>
    <dgm:pt modelId="{4A3E6CD4-3A77-4E25-BF18-A394BE992898}" type="pres">
      <dgm:prSet presAssocID="{ADEC70C4-4D2A-4BB0-923D-01002C702031}" presName="composite" presStyleCnt="0"/>
      <dgm:spPr/>
    </dgm:pt>
    <dgm:pt modelId="{ED16BE6E-7FA2-4AEA-9270-322CD38C94EC}" type="pres">
      <dgm:prSet presAssocID="{ADEC70C4-4D2A-4BB0-923D-01002C702031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312CF17-68BE-43E4-811C-ED1CCE675ABE}" type="pres">
      <dgm:prSet presAssocID="{ADEC70C4-4D2A-4BB0-923D-01002C702031}" presName="rect2" presStyleLbl="fgImgPlace1" presStyleIdx="2" presStyleCnt="3"/>
      <dgm:spPr/>
    </dgm:pt>
  </dgm:ptLst>
  <dgm:cxnLst>
    <dgm:cxn modelId="{D2A54FC2-7ED0-46E7-AA03-A1A21EC7FF87}" type="presOf" srcId="{4195516B-982D-46D0-96DC-331B9D5FBAD3}" destId="{10F135C1-9960-4415-B77B-1049215A3B61}" srcOrd="0" destOrd="0" presId="urn:microsoft.com/office/officeart/2008/layout/PictureStrips"/>
    <dgm:cxn modelId="{70508C20-992A-4F0F-8320-CC561F00BD1A}" type="presOf" srcId="{A720CAD8-BDA6-400E-BB6E-6E72CB15870E}" destId="{6F19F446-002A-4366-B639-B5EE121AE9D8}" srcOrd="0" destOrd="0" presId="urn:microsoft.com/office/officeart/2008/layout/PictureStrips"/>
    <dgm:cxn modelId="{8DA05052-6921-48CB-B945-7F3BFCCCF552}" srcId="{831103EE-04EB-49C8-9FC7-99A9A87964C6}" destId="{A720CAD8-BDA6-400E-BB6E-6E72CB15870E}" srcOrd="1" destOrd="0" parTransId="{F0AB5867-DED5-4DA9-A1AE-D158E272A13B}" sibTransId="{3A721AB7-497E-4015-B907-098EFEDDB5E5}"/>
    <dgm:cxn modelId="{A1B355DA-5895-49A0-A0CF-C0528DBE6DC6}" srcId="{831103EE-04EB-49C8-9FC7-99A9A87964C6}" destId="{ADEC70C4-4D2A-4BB0-923D-01002C702031}" srcOrd="2" destOrd="0" parTransId="{DDCD1CD4-4661-4FAF-B9ED-114FD4A8187A}" sibTransId="{4AEDF9EF-9354-4D8B-8D7D-8CA34A82FEB8}"/>
    <dgm:cxn modelId="{56A08726-BF75-4412-A3B8-FEE59F6BA8D9}" type="presOf" srcId="{ADEC70C4-4D2A-4BB0-923D-01002C702031}" destId="{ED16BE6E-7FA2-4AEA-9270-322CD38C94EC}" srcOrd="0" destOrd="0" presId="urn:microsoft.com/office/officeart/2008/layout/PictureStrips"/>
    <dgm:cxn modelId="{0B8D4274-9DBD-4EA6-B4BA-8B57C3C8A997}" type="presOf" srcId="{831103EE-04EB-49C8-9FC7-99A9A87964C6}" destId="{C20E8E41-CB84-4A7E-AC11-8C0F476205BA}" srcOrd="0" destOrd="0" presId="urn:microsoft.com/office/officeart/2008/layout/PictureStrips"/>
    <dgm:cxn modelId="{1DDDFD38-6C4F-4B2C-B364-852580E92356}" srcId="{831103EE-04EB-49C8-9FC7-99A9A87964C6}" destId="{4195516B-982D-46D0-96DC-331B9D5FBAD3}" srcOrd="0" destOrd="0" parTransId="{503F57A1-9135-402C-AB1A-D80A6DF918D4}" sibTransId="{B9FAB659-F9FE-4B05-AC88-3AE1C7E53495}"/>
    <dgm:cxn modelId="{CDB835D8-45F0-47A6-AF04-87DAE40B0190}" type="presParOf" srcId="{C20E8E41-CB84-4A7E-AC11-8C0F476205BA}" destId="{635C6326-DA3F-4444-B12F-0F5C13DF7E4D}" srcOrd="0" destOrd="0" presId="urn:microsoft.com/office/officeart/2008/layout/PictureStrips"/>
    <dgm:cxn modelId="{02521526-AC98-4405-ABA8-B1129917FC4B}" type="presParOf" srcId="{635C6326-DA3F-4444-B12F-0F5C13DF7E4D}" destId="{10F135C1-9960-4415-B77B-1049215A3B61}" srcOrd="0" destOrd="0" presId="urn:microsoft.com/office/officeart/2008/layout/PictureStrips"/>
    <dgm:cxn modelId="{89A20529-D6EC-47EA-894B-EF89DC5BA052}" type="presParOf" srcId="{635C6326-DA3F-4444-B12F-0F5C13DF7E4D}" destId="{0ADCD8B2-434C-4E67-8499-40EA1DDFCADF}" srcOrd="1" destOrd="0" presId="urn:microsoft.com/office/officeart/2008/layout/PictureStrips"/>
    <dgm:cxn modelId="{00BA8B54-2493-4794-8C2A-2D22AD722A0C}" type="presParOf" srcId="{C20E8E41-CB84-4A7E-AC11-8C0F476205BA}" destId="{172C0D16-7449-463F-A3D1-3C597EC28045}" srcOrd="1" destOrd="0" presId="urn:microsoft.com/office/officeart/2008/layout/PictureStrips"/>
    <dgm:cxn modelId="{6ECFA317-861D-4F3B-91CA-970C00CEE819}" type="presParOf" srcId="{C20E8E41-CB84-4A7E-AC11-8C0F476205BA}" destId="{262C148D-66C4-44E2-A201-7CE923084C7B}" srcOrd="2" destOrd="0" presId="urn:microsoft.com/office/officeart/2008/layout/PictureStrips"/>
    <dgm:cxn modelId="{B93DFBC0-2D45-4A8E-954D-91CD469C4A1E}" type="presParOf" srcId="{262C148D-66C4-44E2-A201-7CE923084C7B}" destId="{6F19F446-002A-4366-B639-B5EE121AE9D8}" srcOrd="0" destOrd="0" presId="urn:microsoft.com/office/officeart/2008/layout/PictureStrips"/>
    <dgm:cxn modelId="{C49768BA-308D-451D-9F6F-D5C6C3761132}" type="presParOf" srcId="{262C148D-66C4-44E2-A201-7CE923084C7B}" destId="{CAAF9DA6-3775-4F2F-8CA2-B37FDC71F321}" srcOrd="1" destOrd="0" presId="urn:microsoft.com/office/officeart/2008/layout/PictureStrips"/>
    <dgm:cxn modelId="{5513C2E3-6447-4DFA-8114-9B5BFE2F0B15}" type="presParOf" srcId="{C20E8E41-CB84-4A7E-AC11-8C0F476205BA}" destId="{B03D9432-1AD8-42C4-A34D-B242FE8EBAC6}" srcOrd="3" destOrd="0" presId="urn:microsoft.com/office/officeart/2008/layout/PictureStrips"/>
    <dgm:cxn modelId="{4A5D28AB-648D-4DC3-AAC0-CBCB8898231D}" type="presParOf" srcId="{C20E8E41-CB84-4A7E-AC11-8C0F476205BA}" destId="{4A3E6CD4-3A77-4E25-BF18-A394BE992898}" srcOrd="4" destOrd="0" presId="urn:microsoft.com/office/officeart/2008/layout/PictureStrips"/>
    <dgm:cxn modelId="{D3EEE87A-64FB-42F3-9D27-019AA88B0FDD}" type="presParOf" srcId="{4A3E6CD4-3A77-4E25-BF18-A394BE992898}" destId="{ED16BE6E-7FA2-4AEA-9270-322CD38C94EC}" srcOrd="0" destOrd="0" presId="urn:microsoft.com/office/officeart/2008/layout/PictureStrips"/>
    <dgm:cxn modelId="{74A27464-6496-4C92-A8C5-E1E0BBB3796B}" type="presParOf" srcId="{4A3E6CD4-3A77-4E25-BF18-A394BE992898}" destId="{C312CF17-68BE-43E4-811C-ED1CCE675AB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2E975A-A6E0-485D-9A25-3372BD540C59}" type="doc">
      <dgm:prSet loTypeId="urn:microsoft.com/office/officeart/2005/8/layout/default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s-EC"/>
        </a:p>
      </dgm:t>
    </dgm:pt>
    <dgm:pt modelId="{5460D1D4-3054-470B-8B46-79B368CACB00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Todos los hombres son llamados a formar parte del Pueblo de Dios. </a:t>
          </a:r>
        </a:p>
      </dgm:t>
    </dgm:pt>
    <dgm:pt modelId="{7D1151AD-11FC-4F5D-82C7-7D15F9D11F21}" type="parTrans" cxnId="{D06625C3-66BD-4510-BFDC-1668A2B1A544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95D86A46-F611-425C-A45C-0DF6C879E042}" type="sibTrans" cxnId="{D06625C3-66BD-4510-BFDC-1668A2B1A544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F365B329-C66B-4CAC-8813-C823C20C1990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Para ello envió Dios a su Hijo, a quien constituyó heredero universal para que fuera Maestro, Rey y Sacerdote nuestro.</a:t>
          </a:r>
        </a:p>
      </dgm:t>
    </dgm:pt>
    <dgm:pt modelId="{A804B7D1-18F5-4F27-8BF5-B8061584FBAA}" type="parTrans" cxnId="{9799DE85-689A-4F52-9FE7-EA7DA18F47B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685DB94-FD03-4EFB-BCC1-DC5C39C038AE}" type="sibTrans" cxnId="{9799DE85-689A-4F52-9FE7-EA7DA18F47B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B7F8225-7F48-456F-AE76-870467CE0C1C}" type="pres">
      <dgm:prSet presAssocID="{CC2E975A-A6E0-485D-9A25-3372BD540C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57DC8155-A271-46E4-A92D-B1AF5BF0742B}" type="pres">
      <dgm:prSet presAssocID="{5460D1D4-3054-470B-8B46-79B368CACB0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F685A07-DCE9-4D47-8A54-F9419AB3770E}" type="pres">
      <dgm:prSet presAssocID="{95D86A46-F611-425C-A45C-0DF6C879E042}" presName="sibTrans" presStyleCnt="0"/>
      <dgm:spPr/>
    </dgm:pt>
    <dgm:pt modelId="{D694305C-95DE-4B7F-9EC2-8A0EB77C3E66}" type="pres">
      <dgm:prSet presAssocID="{F365B329-C66B-4CAC-8813-C823C20C199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5848D3F-6A47-43F2-B353-58E70EE2DFD7}" type="presOf" srcId="{5460D1D4-3054-470B-8B46-79B368CACB00}" destId="{57DC8155-A271-46E4-A92D-B1AF5BF0742B}" srcOrd="0" destOrd="0" presId="urn:microsoft.com/office/officeart/2005/8/layout/default"/>
    <dgm:cxn modelId="{9799DE85-689A-4F52-9FE7-EA7DA18F47B7}" srcId="{CC2E975A-A6E0-485D-9A25-3372BD540C59}" destId="{F365B329-C66B-4CAC-8813-C823C20C1990}" srcOrd="1" destOrd="0" parTransId="{A804B7D1-18F5-4F27-8BF5-B8061584FBAA}" sibTransId="{2685DB94-FD03-4EFB-BCC1-DC5C39C038AE}"/>
    <dgm:cxn modelId="{DB88E50B-52B9-4BD6-B2CB-ECF4BEFC7770}" type="presOf" srcId="{F365B329-C66B-4CAC-8813-C823C20C1990}" destId="{D694305C-95DE-4B7F-9EC2-8A0EB77C3E66}" srcOrd="0" destOrd="0" presId="urn:microsoft.com/office/officeart/2005/8/layout/default"/>
    <dgm:cxn modelId="{41280C01-1895-4E1D-9B6C-E4F6B8FF17EE}" type="presOf" srcId="{CC2E975A-A6E0-485D-9A25-3372BD540C59}" destId="{2B7F8225-7F48-456F-AE76-870467CE0C1C}" srcOrd="0" destOrd="0" presId="urn:microsoft.com/office/officeart/2005/8/layout/default"/>
    <dgm:cxn modelId="{D06625C3-66BD-4510-BFDC-1668A2B1A544}" srcId="{CC2E975A-A6E0-485D-9A25-3372BD540C59}" destId="{5460D1D4-3054-470B-8B46-79B368CACB00}" srcOrd="0" destOrd="0" parTransId="{7D1151AD-11FC-4F5D-82C7-7D15F9D11F21}" sibTransId="{95D86A46-F611-425C-A45C-0DF6C879E042}"/>
    <dgm:cxn modelId="{EB8DA600-521E-4CE7-8594-C2DFEA4A1CFA}" type="presParOf" srcId="{2B7F8225-7F48-456F-AE76-870467CE0C1C}" destId="{57DC8155-A271-46E4-A92D-B1AF5BF0742B}" srcOrd="0" destOrd="0" presId="urn:microsoft.com/office/officeart/2005/8/layout/default"/>
    <dgm:cxn modelId="{E8812143-14B1-42A2-B246-36155B82F650}" type="presParOf" srcId="{2B7F8225-7F48-456F-AE76-870467CE0C1C}" destId="{8F685A07-DCE9-4D47-8A54-F9419AB3770E}" srcOrd="1" destOrd="0" presId="urn:microsoft.com/office/officeart/2005/8/layout/default"/>
    <dgm:cxn modelId="{39B14E2A-4726-4546-B5CA-EF9ADFF327F2}" type="presParOf" srcId="{2B7F8225-7F48-456F-AE76-870467CE0C1C}" destId="{D694305C-95DE-4B7F-9EC2-8A0EB77C3E6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232E48-7D52-42C9-9077-8F5E42341CA4}" type="doc">
      <dgm:prSet loTypeId="urn:microsoft.com/office/officeart/2005/8/layout/default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9AA1722B-3691-4F0C-ACA9-68448AFB390E}">
      <dgm:prSet phldrT="[Texto]"/>
      <dgm:spPr/>
      <dgm:t>
        <a:bodyPr/>
        <a:lstStyle/>
        <a:p>
          <a:r>
            <a:rPr lang="es-EC">
              <a:solidFill>
                <a:schemeClr val="tx1"/>
              </a:solidFill>
            </a:rPr>
            <a:t>Cofundador, mueve la comunidad y la impulsa a vivir la misión con la fuerza de los carismas y la proyección ministerial y apostólica.</a:t>
          </a:r>
          <a:endParaRPr lang="es-EC" dirty="0">
            <a:solidFill>
              <a:schemeClr val="tx1"/>
            </a:solidFill>
          </a:endParaRPr>
        </a:p>
      </dgm:t>
    </dgm:pt>
    <dgm:pt modelId="{E925D90C-F547-42C2-B86E-23C5576ADCE5}" type="parTrans" cxnId="{C14598FD-BC8F-4E6A-92BB-A3A1B8FA557B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48AAFD97-D8C0-4426-870F-44607EFB0D61}" type="sibTrans" cxnId="{C14598FD-BC8F-4E6A-92BB-A3A1B8FA557B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24900B2-6E74-467E-805B-93FCBD13DA83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La Iglesia  tiene dos misiones:</a:t>
          </a:r>
        </a:p>
      </dgm:t>
    </dgm:pt>
    <dgm:pt modelId="{BA300FD5-9693-42C7-A9D0-3A52D52D8624}" type="parTrans" cxnId="{B73E52A6-5504-442E-A599-BF5B629E18BA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EB3FD2B0-7E7C-400F-AB35-E63F3EFAC156}" type="sibTrans" cxnId="{B73E52A6-5504-442E-A599-BF5B629E18BA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FBFB85C-3A2E-4B2D-9171-C51D92388AE5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La misión de Jesús; hacernos hijos de Dios.</a:t>
          </a:r>
        </a:p>
      </dgm:t>
    </dgm:pt>
    <dgm:pt modelId="{F3386A75-CE5E-480F-95C9-2C97BC5A7418}" type="parTrans" cxnId="{7E571F31-DBB7-4101-985C-2EB0939EE8D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8728C4C-ABCB-4CFC-9721-809CD5BB57B3}" type="sibTrans" cxnId="{7E571F31-DBB7-4101-985C-2EB0939EE8D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959EE3E5-E225-4791-B462-28EFD77D6466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La misión del Espíritu Santo; conducirnos desde nuestro interior, y llevarnos  a la estatura perfecta de Cristo.</a:t>
          </a:r>
        </a:p>
      </dgm:t>
    </dgm:pt>
    <dgm:pt modelId="{08221BE1-81E9-4738-89C3-F0F547D0AFA1}" type="parTrans" cxnId="{70C29754-77B1-4C5A-B403-24C80D86413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A9BD9C29-6702-4CFE-B5F7-E943BEFC9951}" type="sibTrans" cxnId="{70C29754-77B1-4C5A-B403-24C80D86413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6B0F914-72B4-4B0D-AEA4-1E27D90AF4C3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Jesús dice la Palabra, esta llega al corazón de los hombres y obra su poder creador por el Espíritu Santo-Amor.</a:t>
          </a:r>
        </a:p>
      </dgm:t>
    </dgm:pt>
    <dgm:pt modelId="{45BFF138-DCBB-4268-B2CF-A7CC6679710A}" type="parTrans" cxnId="{0496F814-A7FA-429D-97A2-AF3032C1C3B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BD2819BD-3FFF-47C2-A36A-0D4306FCE749}" type="sibTrans" cxnId="{0496F814-A7FA-429D-97A2-AF3032C1C3B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28480DD-AAB9-4410-9279-E445F4A56644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El Espíritu de Jesucristo llega a los rincones de la tierra y a la profundidad de todos los hombres, para que se sientan hermanos.</a:t>
          </a:r>
        </a:p>
      </dgm:t>
    </dgm:pt>
    <dgm:pt modelId="{B9DFF0FD-82A5-459A-AC45-2F51DB9B709F}" type="parTrans" cxnId="{F3AAD116-A681-4C08-84CF-22C936837C44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082D670E-C2AB-4CAE-B675-8BC6FED3A41B}" type="sibTrans" cxnId="{F3AAD116-A681-4C08-84CF-22C936837C44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927CD15-1FAB-4B3B-9F17-9427EE33FD28}" type="pres">
      <dgm:prSet presAssocID="{08232E48-7D52-42C9-9077-8F5E42341C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A2659A95-F28E-448C-B582-01E5D785C5D1}" type="pres">
      <dgm:prSet presAssocID="{9AA1722B-3691-4F0C-ACA9-68448AFB390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9457249-0124-4405-B138-88A2D1305F5E}" type="pres">
      <dgm:prSet presAssocID="{48AAFD97-D8C0-4426-870F-44607EFB0D61}" presName="sibTrans" presStyleCnt="0"/>
      <dgm:spPr/>
    </dgm:pt>
    <dgm:pt modelId="{39989F35-898A-4D80-B9C9-FA965D080E6B}" type="pres">
      <dgm:prSet presAssocID="{824900B2-6E74-467E-805B-93FCBD13DA8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0FD57B4-A244-4CB6-BF63-B0B43A081758}" type="pres">
      <dgm:prSet presAssocID="{EB3FD2B0-7E7C-400F-AB35-E63F3EFAC156}" presName="sibTrans" presStyleCnt="0"/>
      <dgm:spPr/>
    </dgm:pt>
    <dgm:pt modelId="{90201FF6-B9DA-477F-91C3-9BFD2C566D7F}" type="pres">
      <dgm:prSet presAssocID="{3FBFB85C-3A2E-4B2D-9171-C51D92388A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71A3CD2-7866-4DE5-8DD3-FBA58D549CAB}" type="pres">
      <dgm:prSet presAssocID="{18728C4C-ABCB-4CFC-9721-809CD5BB57B3}" presName="sibTrans" presStyleCnt="0"/>
      <dgm:spPr/>
    </dgm:pt>
    <dgm:pt modelId="{E555A44E-FD41-4AF1-B05A-0248BED2ED52}" type="pres">
      <dgm:prSet presAssocID="{959EE3E5-E225-4791-B462-28EFD77D646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CB4C047-272F-4A3B-A50C-7A3A1F2575B0}" type="pres">
      <dgm:prSet presAssocID="{A9BD9C29-6702-4CFE-B5F7-E943BEFC9951}" presName="sibTrans" presStyleCnt="0"/>
      <dgm:spPr/>
    </dgm:pt>
    <dgm:pt modelId="{B4085035-47A3-4654-9D19-6E5B7159E779}" type="pres">
      <dgm:prSet presAssocID="{D6B0F914-72B4-4B0D-AEA4-1E27D90AF4C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7ABC4A4-B379-4D1C-94B9-B070F8348EB5}" type="pres">
      <dgm:prSet presAssocID="{BD2819BD-3FFF-47C2-A36A-0D4306FCE749}" presName="sibTrans" presStyleCnt="0"/>
      <dgm:spPr/>
    </dgm:pt>
    <dgm:pt modelId="{F44C18B0-90A1-48B1-B1EE-A07EB912F119}" type="pres">
      <dgm:prSet presAssocID="{C28480DD-AAB9-4410-9279-E445F4A5664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0496F814-A7FA-429D-97A2-AF3032C1C3B8}" srcId="{08232E48-7D52-42C9-9077-8F5E42341CA4}" destId="{D6B0F914-72B4-4B0D-AEA4-1E27D90AF4C3}" srcOrd="4" destOrd="0" parTransId="{45BFF138-DCBB-4268-B2CF-A7CC6679710A}" sibTransId="{BD2819BD-3FFF-47C2-A36A-0D4306FCE749}"/>
    <dgm:cxn modelId="{70C29754-77B1-4C5A-B403-24C80D864135}" srcId="{08232E48-7D52-42C9-9077-8F5E42341CA4}" destId="{959EE3E5-E225-4791-B462-28EFD77D6466}" srcOrd="3" destOrd="0" parTransId="{08221BE1-81E9-4738-89C3-F0F547D0AFA1}" sibTransId="{A9BD9C29-6702-4CFE-B5F7-E943BEFC9951}"/>
    <dgm:cxn modelId="{C14598FD-BC8F-4E6A-92BB-A3A1B8FA557B}" srcId="{08232E48-7D52-42C9-9077-8F5E42341CA4}" destId="{9AA1722B-3691-4F0C-ACA9-68448AFB390E}" srcOrd="0" destOrd="0" parTransId="{E925D90C-F547-42C2-B86E-23C5576ADCE5}" sibTransId="{48AAFD97-D8C0-4426-870F-44607EFB0D61}"/>
    <dgm:cxn modelId="{7E571F31-DBB7-4101-985C-2EB0939EE8DE}" srcId="{08232E48-7D52-42C9-9077-8F5E42341CA4}" destId="{3FBFB85C-3A2E-4B2D-9171-C51D92388AE5}" srcOrd="2" destOrd="0" parTransId="{F3386A75-CE5E-480F-95C9-2C97BC5A7418}" sibTransId="{18728C4C-ABCB-4CFC-9721-809CD5BB57B3}"/>
    <dgm:cxn modelId="{F3AAD116-A681-4C08-84CF-22C936837C44}" srcId="{08232E48-7D52-42C9-9077-8F5E42341CA4}" destId="{C28480DD-AAB9-4410-9279-E445F4A56644}" srcOrd="5" destOrd="0" parTransId="{B9DFF0FD-82A5-459A-AC45-2F51DB9B709F}" sibTransId="{082D670E-C2AB-4CAE-B675-8BC6FED3A41B}"/>
    <dgm:cxn modelId="{071F6E05-396C-4C03-9C3C-B98E8C23758D}" type="presOf" srcId="{9AA1722B-3691-4F0C-ACA9-68448AFB390E}" destId="{A2659A95-F28E-448C-B582-01E5D785C5D1}" srcOrd="0" destOrd="0" presId="urn:microsoft.com/office/officeart/2005/8/layout/default"/>
    <dgm:cxn modelId="{ACB4C9E0-0446-4E3D-B117-4BC959EB9B35}" type="presOf" srcId="{D6B0F914-72B4-4B0D-AEA4-1E27D90AF4C3}" destId="{B4085035-47A3-4654-9D19-6E5B7159E779}" srcOrd="0" destOrd="0" presId="urn:microsoft.com/office/officeart/2005/8/layout/default"/>
    <dgm:cxn modelId="{7E88454B-6488-46D8-A812-8E0186B0A018}" type="presOf" srcId="{959EE3E5-E225-4791-B462-28EFD77D6466}" destId="{E555A44E-FD41-4AF1-B05A-0248BED2ED52}" srcOrd="0" destOrd="0" presId="urn:microsoft.com/office/officeart/2005/8/layout/default"/>
    <dgm:cxn modelId="{725085F6-4272-4C2E-B7EE-8927389CE3F7}" type="presOf" srcId="{824900B2-6E74-467E-805B-93FCBD13DA83}" destId="{39989F35-898A-4D80-B9C9-FA965D080E6B}" srcOrd="0" destOrd="0" presId="urn:microsoft.com/office/officeart/2005/8/layout/default"/>
    <dgm:cxn modelId="{94523F45-F829-4552-B56E-AA08D7AF95A2}" type="presOf" srcId="{3FBFB85C-3A2E-4B2D-9171-C51D92388AE5}" destId="{90201FF6-B9DA-477F-91C3-9BFD2C566D7F}" srcOrd="0" destOrd="0" presId="urn:microsoft.com/office/officeart/2005/8/layout/default"/>
    <dgm:cxn modelId="{B73E52A6-5504-442E-A599-BF5B629E18BA}" srcId="{08232E48-7D52-42C9-9077-8F5E42341CA4}" destId="{824900B2-6E74-467E-805B-93FCBD13DA83}" srcOrd="1" destOrd="0" parTransId="{BA300FD5-9693-42C7-A9D0-3A52D52D8624}" sibTransId="{EB3FD2B0-7E7C-400F-AB35-E63F3EFAC156}"/>
    <dgm:cxn modelId="{2287B95E-6CC0-4DA0-8CC2-0EBCD9A318C0}" type="presOf" srcId="{C28480DD-AAB9-4410-9279-E445F4A56644}" destId="{F44C18B0-90A1-48B1-B1EE-A07EB912F119}" srcOrd="0" destOrd="0" presId="urn:microsoft.com/office/officeart/2005/8/layout/default"/>
    <dgm:cxn modelId="{C1AB862D-E9EC-4992-BB25-9C9071C855AE}" type="presOf" srcId="{08232E48-7D52-42C9-9077-8F5E42341CA4}" destId="{3927CD15-1FAB-4B3B-9F17-9427EE33FD28}" srcOrd="0" destOrd="0" presId="urn:microsoft.com/office/officeart/2005/8/layout/default"/>
    <dgm:cxn modelId="{D2D6A4F4-B54E-4144-9DEF-F2259282A578}" type="presParOf" srcId="{3927CD15-1FAB-4B3B-9F17-9427EE33FD28}" destId="{A2659A95-F28E-448C-B582-01E5D785C5D1}" srcOrd="0" destOrd="0" presId="urn:microsoft.com/office/officeart/2005/8/layout/default"/>
    <dgm:cxn modelId="{6848AA94-E182-4EDC-917D-5F895D4945C5}" type="presParOf" srcId="{3927CD15-1FAB-4B3B-9F17-9427EE33FD28}" destId="{F9457249-0124-4405-B138-88A2D1305F5E}" srcOrd="1" destOrd="0" presId="urn:microsoft.com/office/officeart/2005/8/layout/default"/>
    <dgm:cxn modelId="{743400C7-1B96-4E9D-B9ED-C7A26B9C6DA7}" type="presParOf" srcId="{3927CD15-1FAB-4B3B-9F17-9427EE33FD28}" destId="{39989F35-898A-4D80-B9C9-FA965D080E6B}" srcOrd="2" destOrd="0" presId="urn:microsoft.com/office/officeart/2005/8/layout/default"/>
    <dgm:cxn modelId="{7B9602B4-81F8-4344-827B-BE36DE6B3E90}" type="presParOf" srcId="{3927CD15-1FAB-4B3B-9F17-9427EE33FD28}" destId="{50FD57B4-A244-4CB6-BF63-B0B43A081758}" srcOrd="3" destOrd="0" presId="urn:microsoft.com/office/officeart/2005/8/layout/default"/>
    <dgm:cxn modelId="{81F167E3-5DF7-4BA4-B88E-A7F4633D8A9E}" type="presParOf" srcId="{3927CD15-1FAB-4B3B-9F17-9427EE33FD28}" destId="{90201FF6-B9DA-477F-91C3-9BFD2C566D7F}" srcOrd="4" destOrd="0" presId="urn:microsoft.com/office/officeart/2005/8/layout/default"/>
    <dgm:cxn modelId="{CA175827-9293-4D02-800E-92A38BF8E9A8}" type="presParOf" srcId="{3927CD15-1FAB-4B3B-9F17-9427EE33FD28}" destId="{A71A3CD2-7866-4DE5-8DD3-FBA58D549CAB}" srcOrd="5" destOrd="0" presId="urn:microsoft.com/office/officeart/2005/8/layout/default"/>
    <dgm:cxn modelId="{46798125-DBF2-4EA6-B1CA-C647B5B1715F}" type="presParOf" srcId="{3927CD15-1FAB-4B3B-9F17-9427EE33FD28}" destId="{E555A44E-FD41-4AF1-B05A-0248BED2ED52}" srcOrd="6" destOrd="0" presId="urn:microsoft.com/office/officeart/2005/8/layout/default"/>
    <dgm:cxn modelId="{89A0B2A1-E790-495C-8C91-B7835AA51450}" type="presParOf" srcId="{3927CD15-1FAB-4B3B-9F17-9427EE33FD28}" destId="{5CB4C047-272F-4A3B-A50C-7A3A1F2575B0}" srcOrd="7" destOrd="0" presId="urn:microsoft.com/office/officeart/2005/8/layout/default"/>
    <dgm:cxn modelId="{0791DAB3-5A18-42DC-8D2E-BA56AF3D02B4}" type="presParOf" srcId="{3927CD15-1FAB-4B3B-9F17-9427EE33FD28}" destId="{B4085035-47A3-4654-9D19-6E5B7159E779}" srcOrd="8" destOrd="0" presId="urn:microsoft.com/office/officeart/2005/8/layout/default"/>
    <dgm:cxn modelId="{BFBD170F-18B1-45F8-B3C5-8674D8203DC7}" type="presParOf" srcId="{3927CD15-1FAB-4B3B-9F17-9427EE33FD28}" destId="{87ABC4A4-B379-4D1C-94B9-B070F8348EB5}" srcOrd="9" destOrd="0" presId="urn:microsoft.com/office/officeart/2005/8/layout/default"/>
    <dgm:cxn modelId="{18F828BD-3080-4E89-9775-BAFFC7860F8C}" type="presParOf" srcId="{3927CD15-1FAB-4B3B-9F17-9427EE33FD28}" destId="{F44C18B0-90A1-48B1-B1EE-A07EB912F11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DA969A-E56C-4A56-9A09-E06389ED0E2B}" type="doc">
      <dgm:prSet loTypeId="urn:microsoft.com/office/officeart/2005/8/layout/lProcess2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FE6A97D9-DD87-4167-B069-AAAB843F998A}">
      <dgm:prSet phldrT="[Texto]" custT="1"/>
      <dgm:spPr/>
      <dgm:t>
        <a:bodyPr/>
        <a:lstStyle/>
        <a:p>
          <a:r>
            <a:rPr lang="es-EC" sz="2400" b="1" i="1" dirty="0">
              <a:solidFill>
                <a:schemeClr val="tx1"/>
              </a:solidFill>
            </a:rPr>
            <a:t>LA INSTITUCIÓN DE LOS APÓSTOLES</a:t>
          </a:r>
          <a:endParaRPr lang="es-EC" sz="2400" dirty="0">
            <a:solidFill>
              <a:schemeClr val="tx1"/>
            </a:solidFill>
          </a:endParaRPr>
        </a:p>
      </dgm:t>
    </dgm:pt>
    <dgm:pt modelId="{8FA68DC7-9055-4E22-A791-3592BA793265}" type="parTrans" cxnId="{13BECE54-29F3-40E6-BBAF-48ED02E9713C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4659E85-4BEF-4997-B07B-A9BD72EBADA7}" type="sibTrans" cxnId="{13BECE54-29F3-40E6-BBAF-48ED02E9713C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AC7EB1D5-8F8C-436F-803E-371232702E2A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El Señor Jesús eligió a los doce, para que vivieran con Él y los envió a predicar el Reino de Dios. </a:t>
          </a:r>
        </a:p>
      </dgm:t>
    </dgm:pt>
    <dgm:pt modelId="{FB00D8CC-D4CD-4940-A65F-8C7087E35676}" type="parTrans" cxnId="{73EBF102-0DA4-40EC-99D7-277B39E4CC7B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89683B7-93B0-48A5-B6C2-C7A878E739B8}" type="sibTrans" cxnId="{73EBF102-0DA4-40EC-99D7-277B39E4CC7B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4961B29-2B24-428E-8DDD-95C8CF1D020E}">
      <dgm:prSet phldrT="[Texto]" custT="1"/>
      <dgm:spPr/>
      <dgm:t>
        <a:bodyPr/>
        <a:lstStyle/>
        <a:p>
          <a:r>
            <a:rPr lang="es-EC" sz="2400" b="1" i="1" dirty="0">
              <a:solidFill>
                <a:schemeClr val="tx1"/>
              </a:solidFill>
            </a:rPr>
            <a:t>LOS OBISPOS, SUCESORES DE LOS APÓSTOLES</a:t>
          </a:r>
          <a:endParaRPr lang="es-EC" sz="2400" dirty="0">
            <a:solidFill>
              <a:schemeClr val="tx1"/>
            </a:solidFill>
          </a:endParaRPr>
        </a:p>
      </dgm:t>
    </dgm:pt>
    <dgm:pt modelId="{CE613E44-2180-400C-9D6C-025AFCBC7D7F}" type="parTrans" cxnId="{273C4FA1-CFA6-4B48-97AB-11A9F8C43323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52A8CB4-A489-44C0-B452-22E6CB2D2601}" type="sibTrans" cxnId="{273C4FA1-CFA6-4B48-97AB-11A9F8C43323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56CA4F58-40ED-4801-A37A-626229F6173F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Esta divina misión confiada por Cristo a los Apóstoles, ha de durar hasta el fin de los siglos.</a:t>
          </a:r>
        </a:p>
      </dgm:t>
    </dgm:pt>
    <dgm:pt modelId="{0D21F16B-9E1C-46FD-8DF9-122EB6E0BC37}" type="parTrans" cxnId="{F1034694-B1AA-4699-B4DE-78AAAA93E5C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F9DBCAD-560F-4608-84E7-911E743CCD92}" type="sibTrans" cxnId="{F1034694-B1AA-4699-B4DE-78AAAA93E5C5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5F0F1E8B-A3CB-4411-9F18-F4794624F8C8}">
      <dgm:prSet phldrT="[Texto]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es-EC" dirty="0">
              <a:solidFill>
                <a:schemeClr val="tx1"/>
              </a:solidFill>
            </a:rPr>
            <a:t> </a:t>
          </a:r>
        </a:p>
      </dgm:t>
    </dgm:pt>
    <dgm:pt modelId="{DD1D4B90-C99E-4A5E-9AA4-65E0DC6BB291}" type="parTrans" cxnId="{5F9A99AF-605F-40DE-95CE-410F46C9DFD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ACD935C-781A-4EF4-BB02-5AF4C7E7CC5B}" type="sibTrans" cxnId="{5F9A99AF-605F-40DE-95CE-410F46C9DFD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057768AB-4210-4809-B2E2-8D1ED1DAEA26}">
      <dgm:prSet phldrT="[Texto]"/>
      <dgm:spPr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r>
            <a:rPr lang="es-EC" dirty="0">
              <a:solidFill>
                <a:schemeClr val="tx1"/>
              </a:solidFill>
            </a:rPr>
            <a:t> </a:t>
          </a:r>
        </a:p>
      </dgm:t>
    </dgm:pt>
    <dgm:pt modelId="{93C12999-FEC2-40AD-B4A9-30B3D18F25D2}" type="sibTrans" cxnId="{5816D6AE-5564-4675-A218-AABA6EFC6DF9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F195B4A9-521F-406A-A3E5-2F3C570AE7B4}" type="parTrans" cxnId="{5816D6AE-5564-4675-A218-AABA6EFC6DF9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6B144265-1A09-4932-A654-FDF51812ACDC}" type="pres">
      <dgm:prSet presAssocID="{D3DA969A-E56C-4A56-9A09-E06389ED0E2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9B371EC-9C91-423E-858B-F1EFA3ADC03D}" type="pres">
      <dgm:prSet presAssocID="{FE6A97D9-DD87-4167-B069-AAAB843F998A}" presName="compNode" presStyleCnt="0"/>
      <dgm:spPr/>
    </dgm:pt>
    <dgm:pt modelId="{159CD86C-7823-470E-B1A0-7FCD34658E8D}" type="pres">
      <dgm:prSet presAssocID="{FE6A97D9-DD87-4167-B069-AAAB843F998A}" presName="aNode" presStyleLbl="bgShp" presStyleIdx="0" presStyleCnt="2"/>
      <dgm:spPr/>
      <dgm:t>
        <a:bodyPr/>
        <a:lstStyle/>
        <a:p>
          <a:endParaRPr lang="es-EC"/>
        </a:p>
      </dgm:t>
    </dgm:pt>
    <dgm:pt modelId="{589F3AAA-5B9F-4EAA-A559-4A9CC5FBFA97}" type="pres">
      <dgm:prSet presAssocID="{FE6A97D9-DD87-4167-B069-AAAB843F998A}" presName="textNode" presStyleLbl="bgShp" presStyleIdx="0" presStyleCnt="2"/>
      <dgm:spPr/>
      <dgm:t>
        <a:bodyPr/>
        <a:lstStyle/>
        <a:p>
          <a:endParaRPr lang="es-EC"/>
        </a:p>
      </dgm:t>
    </dgm:pt>
    <dgm:pt modelId="{6CBAA91B-782B-40BE-8195-CE828401D9D2}" type="pres">
      <dgm:prSet presAssocID="{FE6A97D9-DD87-4167-B069-AAAB843F998A}" presName="compChildNode" presStyleCnt="0"/>
      <dgm:spPr/>
    </dgm:pt>
    <dgm:pt modelId="{EC73523A-3502-4671-84A7-6ABA48A332B4}" type="pres">
      <dgm:prSet presAssocID="{FE6A97D9-DD87-4167-B069-AAAB843F998A}" presName="theInnerList" presStyleCnt="0"/>
      <dgm:spPr/>
    </dgm:pt>
    <dgm:pt modelId="{0E927147-EAA9-46C9-814F-ABA432787380}" type="pres">
      <dgm:prSet presAssocID="{AC7EB1D5-8F8C-436F-803E-371232702E2A}" presName="childNode" presStyleLbl="node1" presStyleIdx="0" presStyleCnt="4" custScaleY="167368" custLinFactY="-9470" custLinFactNeighborX="1035" custLinFactNeighborY="-100000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6040A90-5972-428B-96F6-DF6CDAEB8439}" type="pres">
      <dgm:prSet presAssocID="{AC7EB1D5-8F8C-436F-803E-371232702E2A}" presName="aSpace2" presStyleCnt="0"/>
      <dgm:spPr/>
    </dgm:pt>
    <dgm:pt modelId="{915BDAE0-A9B9-4C60-B874-626A18E94208}" type="pres">
      <dgm:prSet presAssocID="{057768AB-4210-4809-B2E2-8D1ED1DAEA26}" presName="childNode" presStyleLbl="node1" presStyleIdx="1" presStyleCnt="4" custScaleY="30419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941A9E5-7CEF-4B0C-8334-FD60D51585AB}" type="pres">
      <dgm:prSet presAssocID="{FE6A97D9-DD87-4167-B069-AAAB843F998A}" presName="aSpace" presStyleCnt="0"/>
      <dgm:spPr/>
    </dgm:pt>
    <dgm:pt modelId="{EDB7CDC2-AC7E-451B-8EE2-82D5ADEFE3D9}" type="pres">
      <dgm:prSet presAssocID="{84961B29-2B24-428E-8DDD-95C8CF1D020E}" presName="compNode" presStyleCnt="0"/>
      <dgm:spPr/>
    </dgm:pt>
    <dgm:pt modelId="{9ACBA728-6E50-4040-B2A2-38997E9A7301}" type="pres">
      <dgm:prSet presAssocID="{84961B29-2B24-428E-8DDD-95C8CF1D020E}" presName="aNode" presStyleLbl="bgShp" presStyleIdx="1" presStyleCnt="2"/>
      <dgm:spPr/>
      <dgm:t>
        <a:bodyPr/>
        <a:lstStyle/>
        <a:p>
          <a:endParaRPr lang="es-EC"/>
        </a:p>
      </dgm:t>
    </dgm:pt>
    <dgm:pt modelId="{4D13286B-4E11-4201-8066-FAA763427879}" type="pres">
      <dgm:prSet presAssocID="{84961B29-2B24-428E-8DDD-95C8CF1D020E}" presName="textNode" presStyleLbl="bgShp" presStyleIdx="1" presStyleCnt="2"/>
      <dgm:spPr/>
      <dgm:t>
        <a:bodyPr/>
        <a:lstStyle/>
        <a:p>
          <a:endParaRPr lang="es-EC"/>
        </a:p>
      </dgm:t>
    </dgm:pt>
    <dgm:pt modelId="{C04B7DF5-8AFB-41C5-B62F-D94F7A616221}" type="pres">
      <dgm:prSet presAssocID="{84961B29-2B24-428E-8DDD-95C8CF1D020E}" presName="compChildNode" presStyleCnt="0"/>
      <dgm:spPr/>
    </dgm:pt>
    <dgm:pt modelId="{E4F00B86-72AE-4181-8876-8D81B41DC622}" type="pres">
      <dgm:prSet presAssocID="{84961B29-2B24-428E-8DDD-95C8CF1D020E}" presName="theInnerList" presStyleCnt="0"/>
      <dgm:spPr/>
    </dgm:pt>
    <dgm:pt modelId="{1B77B08D-B6A4-48F5-BA41-637BBAA9605B}" type="pres">
      <dgm:prSet presAssocID="{56CA4F58-40ED-4801-A37A-626229F6173F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63D644D-AFB4-49C7-8380-DDF9CE4F4DD7}" type="pres">
      <dgm:prSet presAssocID="{56CA4F58-40ED-4801-A37A-626229F6173F}" presName="aSpace2" presStyleCnt="0"/>
      <dgm:spPr/>
    </dgm:pt>
    <dgm:pt modelId="{14F28BCF-304C-47B7-9247-B473E365CB2E}" type="pres">
      <dgm:prSet presAssocID="{5F0F1E8B-A3CB-4411-9F18-F4794624F8C8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3EBF102-0DA4-40EC-99D7-277B39E4CC7B}" srcId="{FE6A97D9-DD87-4167-B069-AAAB843F998A}" destId="{AC7EB1D5-8F8C-436F-803E-371232702E2A}" srcOrd="0" destOrd="0" parTransId="{FB00D8CC-D4CD-4940-A65F-8C7087E35676}" sibTransId="{189683B7-93B0-48A5-B6C2-C7A878E739B8}"/>
    <dgm:cxn modelId="{273C4FA1-CFA6-4B48-97AB-11A9F8C43323}" srcId="{D3DA969A-E56C-4A56-9A09-E06389ED0E2B}" destId="{84961B29-2B24-428E-8DDD-95C8CF1D020E}" srcOrd="1" destOrd="0" parTransId="{CE613E44-2180-400C-9D6C-025AFCBC7D7F}" sibTransId="{352A8CB4-A489-44C0-B452-22E6CB2D2601}"/>
    <dgm:cxn modelId="{34D61181-C7C1-420E-94A4-A76E936B3CA4}" type="presOf" srcId="{56CA4F58-40ED-4801-A37A-626229F6173F}" destId="{1B77B08D-B6A4-48F5-BA41-637BBAA9605B}" srcOrd="0" destOrd="0" presId="urn:microsoft.com/office/officeart/2005/8/layout/lProcess2"/>
    <dgm:cxn modelId="{4820B208-1F76-4B8B-93A0-76CA33C40A96}" type="presOf" srcId="{FE6A97D9-DD87-4167-B069-AAAB843F998A}" destId="{589F3AAA-5B9F-4EAA-A559-4A9CC5FBFA97}" srcOrd="1" destOrd="0" presId="urn:microsoft.com/office/officeart/2005/8/layout/lProcess2"/>
    <dgm:cxn modelId="{13BECE54-29F3-40E6-BBAF-48ED02E9713C}" srcId="{D3DA969A-E56C-4A56-9A09-E06389ED0E2B}" destId="{FE6A97D9-DD87-4167-B069-AAAB843F998A}" srcOrd="0" destOrd="0" parTransId="{8FA68DC7-9055-4E22-A791-3592BA793265}" sibTransId="{24659E85-4BEF-4997-B07B-A9BD72EBADA7}"/>
    <dgm:cxn modelId="{B0FE523E-08FC-45D0-8327-B4B90E112040}" type="presOf" srcId="{5F0F1E8B-A3CB-4411-9F18-F4794624F8C8}" destId="{14F28BCF-304C-47B7-9247-B473E365CB2E}" srcOrd="0" destOrd="0" presId="urn:microsoft.com/office/officeart/2005/8/layout/lProcess2"/>
    <dgm:cxn modelId="{11006B9E-16F2-4389-845E-F06448BDA465}" type="presOf" srcId="{AC7EB1D5-8F8C-436F-803E-371232702E2A}" destId="{0E927147-EAA9-46C9-814F-ABA432787380}" srcOrd="0" destOrd="0" presId="urn:microsoft.com/office/officeart/2005/8/layout/lProcess2"/>
    <dgm:cxn modelId="{1D0A64A0-2B9F-4CAF-B539-9C81947AB35A}" type="presOf" srcId="{FE6A97D9-DD87-4167-B069-AAAB843F998A}" destId="{159CD86C-7823-470E-B1A0-7FCD34658E8D}" srcOrd="0" destOrd="0" presId="urn:microsoft.com/office/officeart/2005/8/layout/lProcess2"/>
    <dgm:cxn modelId="{5F9A99AF-605F-40DE-95CE-410F46C9DFD0}" srcId="{84961B29-2B24-428E-8DDD-95C8CF1D020E}" destId="{5F0F1E8B-A3CB-4411-9F18-F4794624F8C8}" srcOrd="1" destOrd="0" parTransId="{DD1D4B90-C99E-4A5E-9AA4-65E0DC6BB291}" sibTransId="{CACD935C-781A-4EF4-BB02-5AF4C7E7CC5B}"/>
    <dgm:cxn modelId="{F1034694-B1AA-4699-B4DE-78AAAA93E5C5}" srcId="{84961B29-2B24-428E-8DDD-95C8CF1D020E}" destId="{56CA4F58-40ED-4801-A37A-626229F6173F}" srcOrd="0" destOrd="0" parTransId="{0D21F16B-9E1C-46FD-8DF9-122EB6E0BC37}" sibTransId="{1F9DBCAD-560F-4608-84E7-911E743CCD92}"/>
    <dgm:cxn modelId="{28FDBB38-8DF0-41CE-90BF-E6414B970AAC}" type="presOf" srcId="{D3DA969A-E56C-4A56-9A09-E06389ED0E2B}" destId="{6B144265-1A09-4932-A654-FDF51812ACDC}" srcOrd="0" destOrd="0" presId="urn:microsoft.com/office/officeart/2005/8/layout/lProcess2"/>
    <dgm:cxn modelId="{BAE5A2F0-7239-4B97-A30C-F7E302F49C56}" type="presOf" srcId="{84961B29-2B24-428E-8DDD-95C8CF1D020E}" destId="{9ACBA728-6E50-4040-B2A2-38997E9A7301}" srcOrd="0" destOrd="0" presId="urn:microsoft.com/office/officeart/2005/8/layout/lProcess2"/>
    <dgm:cxn modelId="{5816D6AE-5564-4675-A218-AABA6EFC6DF9}" srcId="{FE6A97D9-DD87-4167-B069-AAAB843F998A}" destId="{057768AB-4210-4809-B2E2-8D1ED1DAEA26}" srcOrd="1" destOrd="0" parTransId="{F195B4A9-521F-406A-A3E5-2F3C570AE7B4}" sibTransId="{93C12999-FEC2-40AD-B4A9-30B3D18F25D2}"/>
    <dgm:cxn modelId="{7E0E4202-FF7F-41DA-90F1-2AEB78F11D2B}" type="presOf" srcId="{84961B29-2B24-428E-8DDD-95C8CF1D020E}" destId="{4D13286B-4E11-4201-8066-FAA763427879}" srcOrd="1" destOrd="0" presId="urn:microsoft.com/office/officeart/2005/8/layout/lProcess2"/>
    <dgm:cxn modelId="{E2C04793-D745-4EAD-ACCE-8F7D4B65A9DA}" type="presOf" srcId="{057768AB-4210-4809-B2E2-8D1ED1DAEA26}" destId="{915BDAE0-A9B9-4C60-B874-626A18E94208}" srcOrd="0" destOrd="0" presId="urn:microsoft.com/office/officeart/2005/8/layout/lProcess2"/>
    <dgm:cxn modelId="{28DF8B1F-0C84-4195-BF0F-3C1B52885E39}" type="presParOf" srcId="{6B144265-1A09-4932-A654-FDF51812ACDC}" destId="{89B371EC-9C91-423E-858B-F1EFA3ADC03D}" srcOrd="0" destOrd="0" presId="urn:microsoft.com/office/officeart/2005/8/layout/lProcess2"/>
    <dgm:cxn modelId="{DDF82EB2-8C8C-4876-81AD-2C643FF292A8}" type="presParOf" srcId="{89B371EC-9C91-423E-858B-F1EFA3ADC03D}" destId="{159CD86C-7823-470E-B1A0-7FCD34658E8D}" srcOrd="0" destOrd="0" presId="urn:microsoft.com/office/officeart/2005/8/layout/lProcess2"/>
    <dgm:cxn modelId="{271EF83B-C914-407A-8574-D53B50D7B7E3}" type="presParOf" srcId="{89B371EC-9C91-423E-858B-F1EFA3ADC03D}" destId="{589F3AAA-5B9F-4EAA-A559-4A9CC5FBFA97}" srcOrd="1" destOrd="0" presId="urn:microsoft.com/office/officeart/2005/8/layout/lProcess2"/>
    <dgm:cxn modelId="{DE280FA4-B10C-4E2D-89B9-10B28F5209EA}" type="presParOf" srcId="{89B371EC-9C91-423E-858B-F1EFA3ADC03D}" destId="{6CBAA91B-782B-40BE-8195-CE828401D9D2}" srcOrd="2" destOrd="0" presId="urn:microsoft.com/office/officeart/2005/8/layout/lProcess2"/>
    <dgm:cxn modelId="{8FF297C0-E275-4851-8A6B-FAAED78C8BA1}" type="presParOf" srcId="{6CBAA91B-782B-40BE-8195-CE828401D9D2}" destId="{EC73523A-3502-4671-84A7-6ABA48A332B4}" srcOrd="0" destOrd="0" presId="urn:microsoft.com/office/officeart/2005/8/layout/lProcess2"/>
    <dgm:cxn modelId="{BF9C2795-8BBF-462B-BCE9-387DA7051155}" type="presParOf" srcId="{EC73523A-3502-4671-84A7-6ABA48A332B4}" destId="{0E927147-EAA9-46C9-814F-ABA432787380}" srcOrd="0" destOrd="0" presId="urn:microsoft.com/office/officeart/2005/8/layout/lProcess2"/>
    <dgm:cxn modelId="{3EF36DC0-18B1-4179-9FEC-4FD651A3D083}" type="presParOf" srcId="{EC73523A-3502-4671-84A7-6ABA48A332B4}" destId="{36040A90-5972-428B-96F6-DF6CDAEB8439}" srcOrd="1" destOrd="0" presId="urn:microsoft.com/office/officeart/2005/8/layout/lProcess2"/>
    <dgm:cxn modelId="{7B1744B6-9772-4C55-9C26-9F481D04C1D8}" type="presParOf" srcId="{EC73523A-3502-4671-84A7-6ABA48A332B4}" destId="{915BDAE0-A9B9-4C60-B874-626A18E94208}" srcOrd="2" destOrd="0" presId="urn:microsoft.com/office/officeart/2005/8/layout/lProcess2"/>
    <dgm:cxn modelId="{5EA74E14-64A3-4110-A6F9-663AA20E2B05}" type="presParOf" srcId="{6B144265-1A09-4932-A654-FDF51812ACDC}" destId="{5941A9E5-7CEF-4B0C-8334-FD60D51585AB}" srcOrd="1" destOrd="0" presId="urn:microsoft.com/office/officeart/2005/8/layout/lProcess2"/>
    <dgm:cxn modelId="{19C8B523-92E5-4EAA-9AD8-9341EE01C1EB}" type="presParOf" srcId="{6B144265-1A09-4932-A654-FDF51812ACDC}" destId="{EDB7CDC2-AC7E-451B-8EE2-82D5ADEFE3D9}" srcOrd="2" destOrd="0" presId="urn:microsoft.com/office/officeart/2005/8/layout/lProcess2"/>
    <dgm:cxn modelId="{3597A108-F6B5-4563-9AF9-BFF3FDB6F28E}" type="presParOf" srcId="{EDB7CDC2-AC7E-451B-8EE2-82D5ADEFE3D9}" destId="{9ACBA728-6E50-4040-B2A2-38997E9A7301}" srcOrd="0" destOrd="0" presId="urn:microsoft.com/office/officeart/2005/8/layout/lProcess2"/>
    <dgm:cxn modelId="{9799E35E-A55B-4EE1-AB31-EC8513E96CF5}" type="presParOf" srcId="{EDB7CDC2-AC7E-451B-8EE2-82D5ADEFE3D9}" destId="{4D13286B-4E11-4201-8066-FAA763427879}" srcOrd="1" destOrd="0" presId="urn:microsoft.com/office/officeart/2005/8/layout/lProcess2"/>
    <dgm:cxn modelId="{4BC4EEB8-3A54-4E4F-B485-1BCAB4814B27}" type="presParOf" srcId="{EDB7CDC2-AC7E-451B-8EE2-82D5ADEFE3D9}" destId="{C04B7DF5-8AFB-41C5-B62F-D94F7A616221}" srcOrd="2" destOrd="0" presId="urn:microsoft.com/office/officeart/2005/8/layout/lProcess2"/>
    <dgm:cxn modelId="{DA847B65-1379-4BFD-BCF5-1D33EC8C9103}" type="presParOf" srcId="{C04B7DF5-8AFB-41C5-B62F-D94F7A616221}" destId="{E4F00B86-72AE-4181-8876-8D81B41DC622}" srcOrd="0" destOrd="0" presId="urn:microsoft.com/office/officeart/2005/8/layout/lProcess2"/>
    <dgm:cxn modelId="{A85281D2-E647-4CDA-9885-557BBB2658BE}" type="presParOf" srcId="{E4F00B86-72AE-4181-8876-8D81B41DC622}" destId="{1B77B08D-B6A4-48F5-BA41-637BBAA9605B}" srcOrd="0" destOrd="0" presId="urn:microsoft.com/office/officeart/2005/8/layout/lProcess2"/>
    <dgm:cxn modelId="{7C4A8ECF-6879-4545-8A35-ACB6F909E5FE}" type="presParOf" srcId="{E4F00B86-72AE-4181-8876-8D81B41DC622}" destId="{D63D644D-AFB4-49C7-8380-DDF9CE4F4DD7}" srcOrd="1" destOrd="0" presId="urn:microsoft.com/office/officeart/2005/8/layout/lProcess2"/>
    <dgm:cxn modelId="{8AD85F99-9C07-487E-BE0D-DA07657D0939}" type="presParOf" srcId="{E4F00B86-72AE-4181-8876-8D81B41DC622}" destId="{14F28BCF-304C-47B7-9247-B473E365CB2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B5849B-2A75-4B7A-B409-D45C8485BA61}" type="doc">
      <dgm:prSet loTypeId="urn:microsoft.com/office/officeart/2005/8/layout/default" loCatId="list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C930DB61-D2FB-4BAE-B2F7-8C1E4EB461D3}">
      <dgm:prSet phldrT="[Texto]"/>
      <dgm:spPr/>
      <dgm:t>
        <a:bodyPr/>
        <a:lstStyle/>
        <a:p>
          <a:r>
            <a:rPr lang="es-EC" dirty="0"/>
            <a:t>Un mismo hombre, según viva bajo </a:t>
          </a:r>
          <a:r>
            <a:rPr lang="es-EC"/>
            <a:t>el álito</a:t>
          </a:r>
          <a:r>
            <a:rPr lang="es-EC" dirty="0"/>
            <a:t> de la esperanza o bajo el peso de la desesperación, se nos presenta como un gigante o como un enano.</a:t>
          </a:r>
        </a:p>
      </dgm:t>
    </dgm:pt>
    <dgm:pt modelId="{CC7CBA1C-B47C-44C1-A64A-63EE07C085FF}" type="parTrans" cxnId="{4817CE7E-7B27-47C6-91B5-202C04460EA9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8EA5508-942A-42FF-94C2-6D04897DEB45}" type="sibTrans" cxnId="{4817CE7E-7B27-47C6-91B5-202C04460EA9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FE21DF2D-FB70-4C09-8D6A-52667B60BCCF}">
      <dgm:prSet phldrT="[Texto]"/>
      <dgm:spPr/>
      <dgm:t>
        <a:bodyPr/>
        <a:lstStyle/>
        <a:p>
          <a:r>
            <a:rPr lang="es-EC" dirty="0"/>
            <a:t>La esperanza es la llamada del Creador, principio y fin de nuestra vida.</a:t>
          </a:r>
        </a:p>
      </dgm:t>
    </dgm:pt>
    <dgm:pt modelId="{7CD777A9-0417-4B83-9BBB-D641415124AC}" type="parTrans" cxnId="{FA0DE979-C391-44C9-B4E4-61085B97DE0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288D800-BFE5-45C1-90B9-F4790D7464F5}" type="sibTrans" cxnId="{FA0DE979-C391-44C9-B4E4-61085B97DE08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4DAA0F95-D451-47BE-B0FB-1750D01DBFBD}">
      <dgm:prSet phldrT="[Texto]"/>
      <dgm:spPr/>
      <dgm:t>
        <a:bodyPr/>
        <a:lstStyle/>
        <a:p>
          <a:r>
            <a:rPr lang="es-EC" dirty="0"/>
            <a:t>Dios  nos prepara una nueva morada y una nueva tierra donde habita la justicia.</a:t>
          </a:r>
        </a:p>
      </dgm:t>
    </dgm:pt>
    <dgm:pt modelId="{DFF98CD9-3600-4F6B-A232-29D0A6754AB0}" type="parTrans" cxnId="{A261C72E-5B83-43A2-BEB0-C4D24A16133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14B6A8C-7615-45D8-8546-0F06FB0AFE8D}" type="sibTrans" cxnId="{A261C72E-5B83-43A2-BEB0-C4D24A161336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A611D88E-62A7-423C-8128-246B1A5E19D9}" type="pres">
      <dgm:prSet presAssocID="{1BB5849B-2A75-4B7A-B409-D45C8485BA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49FA4561-E836-4F27-9D5F-B02A87B961AC}" type="pres">
      <dgm:prSet presAssocID="{C930DB61-D2FB-4BAE-B2F7-8C1E4EB461D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8BDC0EE-2F87-47AA-8D6C-13B60B8582D6}" type="pres">
      <dgm:prSet presAssocID="{88EA5508-942A-42FF-94C2-6D04897DEB45}" presName="sibTrans" presStyleCnt="0"/>
      <dgm:spPr/>
    </dgm:pt>
    <dgm:pt modelId="{79269A36-E537-44EA-90A8-47A1E025B93A}" type="pres">
      <dgm:prSet presAssocID="{FE21DF2D-FB70-4C09-8D6A-52667B60BCC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490F14A-4B8A-4713-8FAD-871B41F1CC1C}" type="pres">
      <dgm:prSet presAssocID="{D288D800-BFE5-45C1-90B9-F4790D7464F5}" presName="sibTrans" presStyleCnt="0"/>
      <dgm:spPr/>
    </dgm:pt>
    <dgm:pt modelId="{031A40B2-A22B-4462-9C0F-697C287EBEB1}" type="pres">
      <dgm:prSet presAssocID="{4DAA0F95-D451-47BE-B0FB-1750D01DBFB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498154D1-11BB-4FC8-909E-BF6619126BC2}" type="presOf" srcId="{4DAA0F95-D451-47BE-B0FB-1750D01DBFBD}" destId="{031A40B2-A22B-4462-9C0F-697C287EBEB1}" srcOrd="0" destOrd="0" presId="urn:microsoft.com/office/officeart/2005/8/layout/default"/>
    <dgm:cxn modelId="{4817CE7E-7B27-47C6-91B5-202C04460EA9}" srcId="{1BB5849B-2A75-4B7A-B409-D45C8485BA61}" destId="{C930DB61-D2FB-4BAE-B2F7-8C1E4EB461D3}" srcOrd="0" destOrd="0" parTransId="{CC7CBA1C-B47C-44C1-A64A-63EE07C085FF}" sibTransId="{88EA5508-942A-42FF-94C2-6D04897DEB45}"/>
    <dgm:cxn modelId="{66A8B581-64C7-4C84-9FEA-AD5ADB17ACD1}" type="presOf" srcId="{C930DB61-D2FB-4BAE-B2F7-8C1E4EB461D3}" destId="{49FA4561-E836-4F27-9D5F-B02A87B961AC}" srcOrd="0" destOrd="0" presId="urn:microsoft.com/office/officeart/2005/8/layout/default"/>
    <dgm:cxn modelId="{A261C72E-5B83-43A2-BEB0-C4D24A161336}" srcId="{1BB5849B-2A75-4B7A-B409-D45C8485BA61}" destId="{4DAA0F95-D451-47BE-B0FB-1750D01DBFBD}" srcOrd="2" destOrd="0" parTransId="{DFF98CD9-3600-4F6B-A232-29D0A6754AB0}" sibTransId="{C14B6A8C-7615-45D8-8546-0F06FB0AFE8D}"/>
    <dgm:cxn modelId="{FA0DE979-C391-44C9-B4E4-61085B97DE08}" srcId="{1BB5849B-2A75-4B7A-B409-D45C8485BA61}" destId="{FE21DF2D-FB70-4C09-8D6A-52667B60BCCF}" srcOrd="1" destOrd="0" parTransId="{7CD777A9-0417-4B83-9BBB-D641415124AC}" sibTransId="{D288D800-BFE5-45C1-90B9-F4790D7464F5}"/>
    <dgm:cxn modelId="{9D75C770-467F-4027-917F-0B08C47D9EA2}" type="presOf" srcId="{FE21DF2D-FB70-4C09-8D6A-52667B60BCCF}" destId="{79269A36-E537-44EA-90A8-47A1E025B93A}" srcOrd="0" destOrd="0" presId="urn:microsoft.com/office/officeart/2005/8/layout/default"/>
    <dgm:cxn modelId="{F22C3E15-468E-4D12-918D-E23CBC9C97F6}" type="presOf" srcId="{1BB5849B-2A75-4B7A-B409-D45C8485BA61}" destId="{A611D88E-62A7-423C-8128-246B1A5E19D9}" srcOrd="0" destOrd="0" presId="urn:microsoft.com/office/officeart/2005/8/layout/default"/>
    <dgm:cxn modelId="{314A0F2A-217C-411E-9935-23FA629D1321}" type="presParOf" srcId="{A611D88E-62A7-423C-8128-246B1A5E19D9}" destId="{49FA4561-E836-4F27-9D5F-B02A87B961AC}" srcOrd="0" destOrd="0" presId="urn:microsoft.com/office/officeart/2005/8/layout/default"/>
    <dgm:cxn modelId="{E7CEB8BC-0B89-4CAD-A0C0-9CD586B1BC5E}" type="presParOf" srcId="{A611D88E-62A7-423C-8128-246B1A5E19D9}" destId="{18BDC0EE-2F87-47AA-8D6C-13B60B8582D6}" srcOrd="1" destOrd="0" presId="urn:microsoft.com/office/officeart/2005/8/layout/default"/>
    <dgm:cxn modelId="{62E59D2A-3D45-41AC-B049-CAAFBDBF9C38}" type="presParOf" srcId="{A611D88E-62A7-423C-8128-246B1A5E19D9}" destId="{79269A36-E537-44EA-90A8-47A1E025B93A}" srcOrd="2" destOrd="0" presId="urn:microsoft.com/office/officeart/2005/8/layout/default"/>
    <dgm:cxn modelId="{AFE2A57C-6C0B-4578-B07D-2D9B724D88D6}" type="presParOf" srcId="{A611D88E-62A7-423C-8128-246B1A5E19D9}" destId="{D490F14A-4B8A-4713-8FAD-871B41F1CC1C}" srcOrd="3" destOrd="0" presId="urn:microsoft.com/office/officeart/2005/8/layout/default"/>
    <dgm:cxn modelId="{6F47C682-8BEF-40E0-A410-A4756CE0DEE0}" type="presParOf" srcId="{A611D88E-62A7-423C-8128-246B1A5E19D9}" destId="{031A40B2-A22B-4462-9C0F-697C287EBEB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3898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49403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7647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6919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6995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4870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32934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010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6042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4884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0124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3CD1C-FF62-44AC-8FBC-9ADCACE6BCC2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9C42C-AE87-46A0-8537-FEB9E125E1D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2847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396552" y="332656"/>
            <a:ext cx="9937104" cy="2736304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s-EC" sz="4400" b="1" dirty="0">
                <a:effectLst/>
                <a:latin typeface="Arial Black" panose="020B0A04020102020204" pitchFamily="34" charset="0"/>
              </a:rPr>
              <a:t>EJE II</a:t>
            </a:r>
            <a:br>
              <a:rPr lang="es-EC" sz="4400" b="1" dirty="0">
                <a:effectLst/>
                <a:latin typeface="Arial Black" panose="020B0A04020102020204" pitchFamily="34" charset="0"/>
              </a:rPr>
            </a:br>
            <a:r>
              <a:rPr lang="es-EC" sz="4400" b="1" dirty="0">
                <a:effectLst/>
                <a:latin typeface="Arial Black" panose="020B0A04020102020204" pitchFamily="34" charset="0"/>
              </a:rPr>
              <a:t>FORMACIÓN CRISTIANA   </a:t>
            </a:r>
            <a:br>
              <a:rPr lang="es-EC" sz="4400" b="1" dirty="0">
                <a:effectLst/>
                <a:latin typeface="Arial Black" panose="020B0A04020102020204" pitchFamily="34" charset="0"/>
              </a:rPr>
            </a:br>
            <a:r>
              <a:rPr lang="es-EC" sz="4400" b="1" dirty="0">
                <a:effectLst/>
                <a:latin typeface="Arial Black" panose="020B0A04020102020204" pitchFamily="34" charset="0"/>
              </a:rPr>
              <a:t>TEMA 8</a:t>
            </a:r>
            <a:br>
              <a:rPr lang="es-EC" sz="4400" b="1" dirty="0">
                <a:effectLst/>
                <a:latin typeface="Arial Black" panose="020B0A04020102020204" pitchFamily="34" charset="0"/>
              </a:rPr>
            </a:br>
            <a:r>
              <a:rPr lang="es-EC" sz="4400" b="1" dirty="0">
                <a:effectLst/>
                <a:latin typeface="Arial Black" panose="020B0A04020102020204" pitchFamily="34" charset="0"/>
              </a:rPr>
              <a:t>LA IGLESIA QUE AMO</a:t>
            </a:r>
            <a:endParaRPr lang="es-EC" sz="4400" b="1" dirty="0">
              <a:latin typeface="Arial Black" panose="020B0A04020102020204" pitchFamily="34" charset="0"/>
            </a:endParaRPr>
          </a:p>
        </p:txBody>
      </p:sp>
      <p:pic>
        <p:nvPicPr>
          <p:cNvPr id="1028" name="Picture 4" descr="Resultado de imagen para jesus con los discípulo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1740" y="3429000"/>
            <a:ext cx="4680520" cy="31839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36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80920" cy="720080"/>
          </a:xfrm>
        </p:spPr>
        <p:txBody>
          <a:bodyPr>
            <a:normAutofit fontScale="90000"/>
          </a:bodyPr>
          <a:lstStyle/>
          <a:p>
            <a:pPr marL="0" lvl="0" indent="0" algn="ctr">
              <a:buNone/>
            </a:pPr>
            <a:r>
              <a:rPr lang="es-EC" sz="2800" b="1" dirty="0">
                <a:effectLst/>
                <a:latin typeface="Arial Black" panose="020B0A04020102020204" pitchFamily="34" charset="0"/>
              </a:rPr>
              <a:t>1. VAMOS A CONSTRUIR LA IGLESIA LADRILLO A LADRILLO</a:t>
            </a:r>
            <a:endParaRPr lang="es-EC" sz="28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980473"/>
              </p:ext>
            </p:extLst>
          </p:nvPr>
        </p:nvGraphicFramePr>
        <p:xfrm>
          <a:off x="287524" y="1052736"/>
          <a:ext cx="864096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9792" y="4581128"/>
            <a:ext cx="4049022" cy="210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42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344816" cy="864096"/>
          </a:xfrm>
        </p:spPr>
        <p:txBody>
          <a:bodyPr>
            <a:normAutofit fontScale="90000"/>
          </a:bodyPr>
          <a:lstStyle/>
          <a:p>
            <a:pPr marL="0" lvl="0" indent="0" algn="ctr">
              <a:buNone/>
            </a:pPr>
            <a:r>
              <a:rPr lang="es-EC" sz="3600" b="1" dirty="0">
                <a:effectLst/>
                <a:latin typeface="Arial Black" panose="020B0A04020102020204" pitchFamily="34" charset="0"/>
              </a:rPr>
              <a:t>2. CEMENTO: CARISMAS PARA EL SERVICIO</a:t>
            </a:r>
            <a:endParaRPr lang="es-EC" sz="36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954390"/>
              </p:ext>
            </p:extLst>
          </p:nvPr>
        </p:nvGraphicFramePr>
        <p:xfrm>
          <a:off x="179512" y="1268760"/>
          <a:ext cx="8777064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4509120"/>
            <a:ext cx="3615802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24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87778"/>
            <a:ext cx="8424936" cy="79208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s-EC" sz="3600" dirty="0">
                <a:effectLst/>
                <a:latin typeface="Arial Black" panose="020B0A04020102020204" pitchFamily="34" charset="0"/>
              </a:rPr>
              <a:t>3. ARENA: UNIDAD EN LA DIVERSIDAD</a:t>
            </a:r>
            <a:endParaRPr lang="es-EC" sz="3600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817377"/>
              </p:ext>
            </p:extLst>
          </p:nvPr>
        </p:nvGraphicFramePr>
        <p:xfrm>
          <a:off x="395536" y="1340768"/>
          <a:ext cx="8344272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Resultado de imagen para la iglesia nuevo pueblo de dio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3727" y="3789040"/>
            <a:ext cx="4886903" cy="28083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713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792088"/>
          </a:xfrm>
        </p:spPr>
        <p:txBody>
          <a:bodyPr>
            <a:normAutofit fontScale="90000"/>
          </a:bodyPr>
          <a:lstStyle/>
          <a:p>
            <a:pPr marL="0" lvl="0" indent="0" algn="ctr">
              <a:buNone/>
            </a:pPr>
            <a:r>
              <a:rPr lang="es-EC" sz="4400" b="1" dirty="0">
                <a:effectLst/>
                <a:latin typeface="Arial Black" panose="020B0A04020102020204" pitchFamily="34" charset="0"/>
              </a:rPr>
              <a:t>4. AGUA: ESPÍRITU SANTO</a:t>
            </a:r>
            <a:endParaRPr lang="es-EC" sz="44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754921"/>
              </p:ext>
            </p:extLst>
          </p:nvPr>
        </p:nvGraphicFramePr>
        <p:xfrm>
          <a:off x="323528" y="1124744"/>
          <a:ext cx="532859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Resultado de imagen para espiritu sant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15095" y="1988840"/>
            <a:ext cx="318213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37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s-EC" sz="3200" b="1" dirty="0">
                <a:effectLst/>
                <a:latin typeface="Arial Black" panose="020B0A04020102020204" pitchFamily="34" charset="0"/>
              </a:rPr>
              <a:t>5. COLUMNAS:	LOS APÓSTOLES Y SUS SUCESORES, LOS OBISPOS</a:t>
            </a:r>
            <a:endParaRPr lang="es-EC" sz="32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628533"/>
              </p:ext>
            </p:extLst>
          </p:nvPr>
        </p:nvGraphicFramePr>
        <p:xfrm>
          <a:off x="539552" y="1412776"/>
          <a:ext cx="820891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199789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720080"/>
          </a:xfrm>
        </p:spPr>
        <p:txBody>
          <a:bodyPr>
            <a:normAutofit fontScale="90000"/>
          </a:bodyPr>
          <a:lstStyle/>
          <a:p>
            <a:pPr marL="0" lvl="0" indent="0" algn="ctr">
              <a:buNone/>
            </a:pPr>
            <a:r>
              <a:rPr lang="es-EC" sz="3600" b="1" dirty="0">
                <a:effectLst/>
                <a:latin typeface="Arial Black" panose="020B0A04020102020204" pitchFamily="34" charset="0"/>
              </a:rPr>
              <a:t>6. VIGAS: LA ESPERANZA CRISTIANA</a:t>
            </a:r>
            <a:endParaRPr lang="es-EC" sz="36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753352"/>
              </p:ext>
            </p:extLst>
          </p:nvPr>
        </p:nvGraphicFramePr>
        <p:xfrm>
          <a:off x="467544" y="1340769"/>
          <a:ext cx="8424936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Resultado de imagen para luz de esperanza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67744" y="4725144"/>
            <a:ext cx="4799067" cy="201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35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861048"/>
            <a:ext cx="7886700" cy="1325563"/>
          </a:xfrm>
        </p:spPr>
        <p:txBody>
          <a:bodyPr/>
          <a:lstStyle/>
          <a:p>
            <a:pPr algn="ctr"/>
            <a:r>
              <a:rPr lang="es-ES" dirty="0">
                <a:latin typeface="Arial Black" panose="020B0A04020102020204" pitchFamily="34" charset="0"/>
              </a:rPr>
              <a:t>GRACIAS POR SU ATENCIÓN</a:t>
            </a:r>
          </a:p>
        </p:txBody>
      </p:sp>
      <p:pic>
        <p:nvPicPr>
          <p:cNvPr id="4098" name="Picture 2" descr="Resultado de imagen para la iglesia nuevo pueblo de d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2662" y="516984"/>
            <a:ext cx="4464496" cy="33440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272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511</Words>
  <Application>Microsoft Office PowerPoint</Application>
  <PresentationFormat>Presentación en pantalla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EJE II FORMACIÓN CRISTIANA    TEMA 8 LA IGLESIA QUE AMO</vt:lpstr>
      <vt:lpstr>1. VAMOS A CONSTRUIR LA IGLESIA LADRILLO A LADRILLO</vt:lpstr>
      <vt:lpstr>2. CEMENTO: CARISMAS PARA EL SERVICIO</vt:lpstr>
      <vt:lpstr>3. ARENA: UNIDAD EN LA DIVERSIDAD</vt:lpstr>
      <vt:lpstr>4. AGUA: ESPÍRITU SANTO</vt:lpstr>
      <vt:lpstr>5. COLUMNAS: LOS APÓSTOLES Y SUS SUCESORES, LOS OBISPOS</vt:lpstr>
      <vt:lpstr>6. VIGAS: LA ESPERANZA CRISTIANA</vt:lpstr>
      <vt:lpstr>GRACIAS POR SU ATENCIÓN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 II FORMACIÓN CRISTIANA    TEMA 8 LA IGLESIA QUE AMO</dc:title>
  <dc:creator>Mariuxi</dc:creator>
  <cp:lastModifiedBy>HP</cp:lastModifiedBy>
  <cp:revision>14</cp:revision>
  <dcterms:created xsi:type="dcterms:W3CDTF">2017-06-08T14:07:21Z</dcterms:created>
  <dcterms:modified xsi:type="dcterms:W3CDTF">2021-09-13T23:54:15Z</dcterms:modified>
</cp:coreProperties>
</file>