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  <a:srgbClr val="CC9900"/>
    <a:srgbClr val="FFFF99"/>
    <a:srgbClr val="99FF99"/>
    <a:srgbClr val="00FF99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DF8587-12E7-4FC9-BBB9-6C569049620C}" type="doc">
      <dgm:prSet loTypeId="urn:microsoft.com/office/officeart/2005/8/layout/default" loCatId="list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es-EC"/>
        </a:p>
      </dgm:t>
    </dgm:pt>
    <dgm:pt modelId="{AE9CC8DC-C03B-476A-A541-45C23534EA0A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Estamos llamados a ser sencillos, a decir las cosas como son, pero, siempre con sinceridad   al otro. </a:t>
          </a:r>
        </a:p>
      </dgm:t>
    </dgm:pt>
    <dgm:pt modelId="{E0EA474A-0FC1-4A6C-9D48-113071E0BF8D}" type="parTrans" cxnId="{0423C3D4-FACC-4CB3-A53C-56C37F03E0C1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7D58DC2F-59CE-4821-B3BF-5B33F2104C1C}" type="sibTrans" cxnId="{0423C3D4-FACC-4CB3-A53C-56C37F03E0C1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8D69BEF0-A87E-4B75-A014-5DF346000D9D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Como San Vicente nos dice, es la libertad para hablar a los otros “con plena confianza, sin ocultar o disfrazar nada”.</a:t>
          </a:r>
        </a:p>
      </dgm:t>
    </dgm:pt>
    <dgm:pt modelId="{41381280-2A9E-4E59-83F7-A392E210D220}" type="parTrans" cxnId="{F7F7E1A0-CCBC-4947-8F62-F070814AA4DA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0C1C9E38-D970-4DB0-B600-CA8013241D65}" type="sibTrans" cxnId="{F7F7E1A0-CCBC-4947-8F62-F070814AA4DA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2BA3E6A7-D406-4BC4-BBDF-FE605C6088F9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Hay situaciones que exigen vivir verdaderamente la sencillez.</a:t>
          </a:r>
        </a:p>
      </dgm:t>
    </dgm:pt>
    <dgm:pt modelId="{41F7700C-2959-47DC-955C-2D7E4271B507}" type="parTrans" cxnId="{7A2DE6CA-9DE3-48E5-A996-C5EF5B3BA550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4461995F-74F1-438D-98AB-94E820CB1B91}" type="sibTrans" cxnId="{7A2DE6CA-9DE3-48E5-A996-C5EF5B3BA550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212749E0-0C58-425A-ABAD-EFC1BBE771FC}" type="pres">
      <dgm:prSet presAssocID="{5FDF8587-12E7-4FC9-BBB9-6C569049620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75237424-AF92-4D44-9DE0-E43076FDBF91}" type="pres">
      <dgm:prSet presAssocID="{AE9CC8DC-C03B-476A-A541-45C23534EA0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8655E91-799D-475D-BAFA-3689EDEB20E5}" type="pres">
      <dgm:prSet presAssocID="{7D58DC2F-59CE-4821-B3BF-5B33F2104C1C}" presName="sibTrans" presStyleCnt="0"/>
      <dgm:spPr/>
    </dgm:pt>
    <dgm:pt modelId="{D2C85F9C-FEB9-42C6-8125-08FC545B5C06}" type="pres">
      <dgm:prSet presAssocID="{8D69BEF0-A87E-4B75-A014-5DF346000D9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C285F63-D025-4D22-9082-0AA475CE4587}" type="pres">
      <dgm:prSet presAssocID="{0C1C9E38-D970-4DB0-B600-CA8013241D65}" presName="sibTrans" presStyleCnt="0"/>
      <dgm:spPr/>
    </dgm:pt>
    <dgm:pt modelId="{C1511AB2-F615-44D7-AC52-C11934CA603D}" type="pres">
      <dgm:prSet presAssocID="{2BA3E6A7-D406-4BC4-BBDF-FE605C6088F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F7F7E1A0-CCBC-4947-8F62-F070814AA4DA}" srcId="{5FDF8587-12E7-4FC9-BBB9-6C569049620C}" destId="{8D69BEF0-A87E-4B75-A014-5DF346000D9D}" srcOrd="1" destOrd="0" parTransId="{41381280-2A9E-4E59-83F7-A392E210D220}" sibTransId="{0C1C9E38-D970-4DB0-B600-CA8013241D65}"/>
    <dgm:cxn modelId="{B0DFC5D6-5ED0-4A53-BBA1-5F3F52C12C9E}" type="presOf" srcId="{8D69BEF0-A87E-4B75-A014-5DF346000D9D}" destId="{D2C85F9C-FEB9-42C6-8125-08FC545B5C06}" srcOrd="0" destOrd="0" presId="urn:microsoft.com/office/officeart/2005/8/layout/default"/>
    <dgm:cxn modelId="{F183937E-288C-4596-84FC-B29D990DE491}" type="presOf" srcId="{5FDF8587-12E7-4FC9-BBB9-6C569049620C}" destId="{212749E0-0C58-425A-ABAD-EFC1BBE771FC}" srcOrd="0" destOrd="0" presId="urn:microsoft.com/office/officeart/2005/8/layout/default"/>
    <dgm:cxn modelId="{7A2DE6CA-9DE3-48E5-A996-C5EF5B3BA550}" srcId="{5FDF8587-12E7-4FC9-BBB9-6C569049620C}" destId="{2BA3E6A7-D406-4BC4-BBDF-FE605C6088F9}" srcOrd="2" destOrd="0" parTransId="{41F7700C-2959-47DC-955C-2D7E4271B507}" sibTransId="{4461995F-74F1-438D-98AB-94E820CB1B91}"/>
    <dgm:cxn modelId="{266ECC13-E0C3-4E5F-A613-FCF315F64169}" type="presOf" srcId="{AE9CC8DC-C03B-476A-A541-45C23534EA0A}" destId="{75237424-AF92-4D44-9DE0-E43076FDBF91}" srcOrd="0" destOrd="0" presId="urn:microsoft.com/office/officeart/2005/8/layout/default"/>
    <dgm:cxn modelId="{0423C3D4-FACC-4CB3-A53C-56C37F03E0C1}" srcId="{5FDF8587-12E7-4FC9-BBB9-6C569049620C}" destId="{AE9CC8DC-C03B-476A-A541-45C23534EA0A}" srcOrd="0" destOrd="0" parTransId="{E0EA474A-0FC1-4A6C-9D48-113071E0BF8D}" sibTransId="{7D58DC2F-59CE-4821-B3BF-5B33F2104C1C}"/>
    <dgm:cxn modelId="{7DC78536-7E9E-4F50-81B8-A72C37524097}" type="presOf" srcId="{2BA3E6A7-D406-4BC4-BBDF-FE605C6088F9}" destId="{C1511AB2-F615-44D7-AC52-C11934CA603D}" srcOrd="0" destOrd="0" presId="urn:microsoft.com/office/officeart/2005/8/layout/default"/>
    <dgm:cxn modelId="{E6E96345-F0A0-44BA-A33D-87089BBA9FC7}" type="presParOf" srcId="{212749E0-0C58-425A-ABAD-EFC1BBE771FC}" destId="{75237424-AF92-4D44-9DE0-E43076FDBF91}" srcOrd="0" destOrd="0" presId="urn:microsoft.com/office/officeart/2005/8/layout/default"/>
    <dgm:cxn modelId="{28C6193B-6CF8-4A23-998C-E3D06D6BF7C2}" type="presParOf" srcId="{212749E0-0C58-425A-ABAD-EFC1BBE771FC}" destId="{28655E91-799D-475D-BAFA-3689EDEB20E5}" srcOrd="1" destOrd="0" presId="urn:microsoft.com/office/officeart/2005/8/layout/default"/>
    <dgm:cxn modelId="{09F8F54B-93CD-4B0F-B16A-9B26976CF51C}" type="presParOf" srcId="{212749E0-0C58-425A-ABAD-EFC1BBE771FC}" destId="{D2C85F9C-FEB9-42C6-8125-08FC545B5C06}" srcOrd="2" destOrd="0" presId="urn:microsoft.com/office/officeart/2005/8/layout/default"/>
    <dgm:cxn modelId="{496349F8-9930-4BEF-98C6-218DF0E669A0}" type="presParOf" srcId="{212749E0-0C58-425A-ABAD-EFC1BBE771FC}" destId="{7C285F63-D025-4D22-9082-0AA475CE4587}" srcOrd="3" destOrd="0" presId="urn:microsoft.com/office/officeart/2005/8/layout/default"/>
    <dgm:cxn modelId="{53631231-F28A-48AB-8426-E57972261CB9}" type="presParOf" srcId="{212749E0-0C58-425A-ABAD-EFC1BBE771FC}" destId="{C1511AB2-F615-44D7-AC52-C11934CA603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43EC93-4FC0-4798-8A2A-1FAFAA25CCF5}" type="doc">
      <dgm:prSet loTypeId="urn:microsoft.com/office/officeart/2005/8/layout/default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es-EC"/>
        </a:p>
      </dgm:t>
    </dgm:pt>
    <dgm:pt modelId="{A527188D-B19D-4822-AD6E-29E9D46EB74B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Es la virtud que nos capacita para reconocer y admitir nuestras debilidades y limitaciones.</a:t>
          </a:r>
        </a:p>
      </dgm:t>
    </dgm:pt>
    <dgm:pt modelId="{2AE010A3-27AD-40E0-85BB-2C12AAF3CCB5}" type="parTrans" cxnId="{3580FD16-331D-480B-90FC-93103A09050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999FC512-85FF-47E4-83B9-B02DA3D70DE6}" type="sibTrans" cxnId="{3580FD16-331D-480B-90FC-93103A09050D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7447539C-1A5D-464B-9FB0-416E0C178FBD}">
      <dgm:prSet phldrT="[Texto]"/>
      <dgm:spPr/>
      <dgm:t>
        <a:bodyPr/>
        <a:lstStyle/>
        <a:p>
          <a:r>
            <a:rPr lang="es-EC">
              <a:solidFill>
                <a:schemeClr val="tx1"/>
              </a:solidFill>
            </a:rPr>
            <a:t>Es la virtud que permite a los pobres acercarse a nosotros.</a:t>
          </a:r>
          <a:endParaRPr lang="es-EC" dirty="0">
            <a:solidFill>
              <a:schemeClr val="tx1"/>
            </a:solidFill>
          </a:endParaRPr>
        </a:p>
      </dgm:t>
    </dgm:pt>
    <dgm:pt modelId="{A8BEC59C-F163-4630-9FD3-CC8610941AC5}" type="parTrans" cxnId="{2E967D19-9E9B-4868-8297-4722E1D113CF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C8B75D5B-9F62-4004-9D7C-79BD2FD5B469}" type="sibTrans" cxnId="{2E967D19-9E9B-4868-8297-4722E1D113CF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D2A7A5D-1B4A-4AFA-9645-2F6BF1BBD451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Si se afianzan en la humildad, harán de la Familia Vicentina un paraíso y las personas notarán lo felices que somos.</a:t>
          </a:r>
        </a:p>
      </dgm:t>
    </dgm:pt>
    <dgm:pt modelId="{090476F1-BFFE-434B-A4EB-9E3E11AC6C02}" type="parTrans" cxnId="{24BF0ED4-5628-4315-B191-F721F0614EA3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3994AD9C-C9AD-4908-BAD1-99CD35278985}" type="sibTrans" cxnId="{24BF0ED4-5628-4315-B191-F721F0614EA3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728C22E9-5DD6-4A0A-A0E7-B4D70EAB44AC}" type="pres">
      <dgm:prSet presAssocID="{8B43EC93-4FC0-4798-8A2A-1FAFAA25CCF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B42CBB94-B14A-4B87-AD30-2AC1293177E2}" type="pres">
      <dgm:prSet presAssocID="{A527188D-B19D-4822-AD6E-29E9D46EB74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EA457D70-CD0A-4B08-B195-24C0433632A0}" type="pres">
      <dgm:prSet presAssocID="{999FC512-85FF-47E4-83B9-B02DA3D70DE6}" presName="sibTrans" presStyleCnt="0"/>
      <dgm:spPr/>
    </dgm:pt>
    <dgm:pt modelId="{6E163744-016F-41DD-941F-CDE994D26707}" type="pres">
      <dgm:prSet presAssocID="{7447539C-1A5D-464B-9FB0-416E0C178FB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EAC8A916-C288-456D-A5F9-C4313E289524}" type="pres">
      <dgm:prSet presAssocID="{C8B75D5B-9F62-4004-9D7C-79BD2FD5B469}" presName="sibTrans" presStyleCnt="0"/>
      <dgm:spPr/>
    </dgm:pt>
    <dgm:pt modelId="{75E477AE-18FD-41BF-8ADF-D6235A010764}" type="pres">
      <dgm:prSet presAssocID="{1D2A7A5D-1B4A-4AFA-9645-2F6BF1BBD45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D71D63A8-B1B6-41FA-AA03-6D8E9646FB22}" type="presOf" srcId="{1D2A7A5D-1B4A-4AFA-9645-2F6BF1BBD451}" destId="{75E477AE-18FD-41BF-8ADF-D6235A010764}" srcOrd="0" destOrd="0" presId="urn:microsoft.com/office/officeart/2005/8/layout/default"/>
    <dgm:cxn modelId="{3580FD16-331D-480B-90FC-93103A09050D}" srcId="{8B43EC93-4FC0-4798-8A2A-1FAFAA25CCF5}" destId="{A527188D-B19D-4822-AD6E-29E9D46EB74B}" srcOrd="0" destOrd="0" parTransId="{2AE010A3-27AD-40E0-85BB-2C12AAF3CCB5}" sibTransId="{999FC512-85FF-47E4-83B9-B02DA3D70DE6}"/>
    <dgm:cxn modelId="{2E967D19-9E9B-4868-8297-4722E1D113CF}" srcId="{8B43EC93-4FC0-4798-8A2A-1FAFAA25CCF5}" destId="{7447539C-1A5D-464B-9FB0-416E0C178FBD}" srcOrd="1" destOrd="0" parTransId="{A8BEC59C-F163-4630-9FD3-CC8610941AC5}" sibTransId="{C8B75D5B-9F62-4004-9D7C-79BD2FD5B469}"/>
    <dgm:cxn modelId="{24BF0ED4-5628-4315-B191-F721F0614EA3}" srcId="{8B43EC93-4FC0-4798-8A2A-1FAFAA25CCF5}" destId="{1D2A7A5D-1B4A-4AFA-9645-2F6BF1BBD451}" srcOrd="2" destOrd="0" parTransId="{090476F1-BFFE-434B-A4EB-9E3E11AC6C02}" sibTransId="{3994AD9C-C9AD-4908-BAD1-99CD35278985}"/>
    <dgm:cxn modelId="{4CA41B29-1E34-4559-B872-307340BCA006}" type="presOf" srcId="{7447539C-1A5D-464B-9FB0-416E0C178FBD}" destId="{6E163744-016F-41DD-941F-CDE994D26707}" srcOrd="0" destOrd="0" presId="urn:microsoft.com/office/officeart/2005/8/layout/default"/>
    <dgm:cxn modelId="{719577AB-D8D6-4351-BE3E-A7A029F36378}" type="presOf" srcId="{8B43EC93-4FC0-4798-8A2A-1FAFAA25CCF5}" destId="{728C22E9-5DD6-4A0A-A0E7-B4D70EAB44AC}" srcOrd="0" destOrd="0" presId="urn:microsoft.com/office/officeart/2005/8/layout/default"/>
    <dgm:cxn modelId="{BD1C4959-C0BD-4A38-9FDE-D9FBFAF4AA0B}" type="presOf" srcId="{A527188D-B19D-4822-AD6E-29E9D46EB74B}" destId="{B42CBB94-B14A-4B87-AD30-2AC1293177E2}" srcOrd="0" destOrd="0" presId="urn:microsoft.com/office/officeart/2005/8/layout/default"/>
    <dgm:cxn modelId="{6F65DA52-F64E-4E37-AF4B-020BFFBD52C0}" type="presParOf" srcId="{728C22E9-5DD6-4A0A-A0E7-B4D70EAB44AC}" destId="{B42CBB94-B14A-4B87-AD30-2AC1293177E2}" srcOrd="0" destOrd="0" presId="urn:microsoft.com/office/officeart/2005/8/layout/default"/>
    <dgm:cxn modelId="{5824A02E-3FF2-4716-80E1-1EC394FB8D5C}" type="presParOf" srcId="{728C22E9-5DD6-4A0A-A0E7-B4D70EAB44AC}" destId="{EA457D70-CD0A-4B08-B195-24C0433632A0}" srcOrd="1" destOrd="0" presId="urn:microsoft.com/office/officeart/2005/8/layout/default"/>
    <dgm:cxn modelId="{76AD04DD-F9BB-43EF-968C-E0C799874AD6}" type="presParOf" srcId="{728C22E9-5DD6-4A0A-A0E7-B4D70EAB44AC}" destId="{6E163744-016F-41DD-941F-CDE994D26707}" srcOrd="2" destOrd="0" presId="urn:microsoft.com/office/officeart/2005/8/layout/default"/>
    <dgm:cxn modelId="{8EFFB36C-7AD3-4990-B04D-3C2D09D20602}" type="presParOf" srcId="{728C22E9-5DD6-4A0A-A0E7-B4D70EAB44AC}" destId="{EAC8A916-C288-456D-A5F9-C4313E289524}" srcOrd="3" destOrd="0" presId="urn:microsoft.com/office/officeart/2005/8/layout/default"/>
    <dgm:cxn modelId="{5921EDB1-B26C-46C5-9968-2E4949D32CE2}" type="presParOf" srcId="{728C22E9-5DD6-4A0A-A0E7-B4D70EAB44AC}" destId="{75E477AE-18FD-41BF-8ADF-D6235A01076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B8888C-7647-4342-841D-4E2C785E0DBC}" type="doc">
      <dgm:prSet loTypeId="urn:microsoft.com/office/officeart/2005/8/layout/default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24987E3F-BF4E-44D9-9A64-C9326C0DCCDD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Hábito divinamente infundido, que inclina al  ser humano a amar a Dios </a:t>
          </a:r>
          <a:r>
            <a:rPr lang="es-EC">
              <a:solidFill>
                <a:schemeClr val="tx1"/>
              </a:solidFill>
            </a:rPr>
            <a:t>por él </a:t>
          </a:r>
          <a:r>
            <a:rPr lang="es-EC" dirty="0">
              <a:solidFill>
                <a:schemeClr val="tx1"/>
              </a:solidFill>
            </a:rPr>
            <a:t>mismo sobre todas las cosas, y al hombre por amor a Dios.</a:t>
          </a:r>
        </a:p>
      </dgm:t>
    </dgm:pt>
    <dgm:pt modelId="{A00C9FE5-642E-465D-9063-AD4D0D7F740B}" type="parTrans" cxnId="{7778ED72-B174-4D70-8408-847987198C87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B9E55343-16A7-49FF-9085-0CA7CDAA153E}" type="sibTrans" cxnId="{7778ED72-B174-4D70-8408-847987198C87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D1741E43-06BA-4478-9AEB-A08BB821C0FF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Es una virtud basada en la fe divina o en creer en la verdad de la revelación de Dios.</a:t>
          </a:r>
        </a:p>
      </dgm:t>
    </dgm:pt>
    <dgm:pt modelId="{FDA052E3-FC8E-4B4A-987F-A6C13DDBCBED}" type="parTrans" cxnId="{49F02706-E162-49FD-9C03-D679389CE511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C21CAFE6-64CD-4B0D-958C-831D4D97BC9F}" type="sibTrans" cxnId="{49F02706-E162-49FD-9C03-D679389CE511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480419C-7202-4033-B1C3-D2441A574A28}">
      <dgm:prSet phldrT="[Texto]"/>
      <dgm:spPr/>
      <dgm:t>
        <a:bodyPr/>
        <a:lstStyle/>
        <a:p>
          <a:r>
            <a:rPr lang="es-EC">
              <a:solidFill>
                <a:schemeClr val="tx1"/>
              </a:solidFill>
            </a:rPr>
            <a:t>La caridad es el amor de Dios que habita en el corazón del ser humano.</a:t>
          </a:r>
          <a:endParaRPr lang="es-EC" dirty="0">
            <a:solidFill>
              <a:schemeClr val="tx1"/>
            </a:solidFill>
          </a:endParaRPr>
        </a:p>
      </dgm:t>
    </dgm:pt>
    <dgm:pt modelId="{68BAC85F-3A35-4E82-BB00-8CCEA9075E08}" type="parTrans" cxnId="{FB776323-A9A2-455C-B968-D9C9DB8D75AE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100789CB-1198-4259-92C5-05D95A5D5D49}" type="sibTrans" cxnId="{FB776323-A9A2-455C-B968-D9C9DB8D75AE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5668B7C4-2096-4E3A-8A96-11F0ECB501DE}">
      <dgm:prSet phldrT="[Texto]"/>
      <dgm:spPr/>
      <dgm:t>
        <a:bodyPr/>
        <a:lstStyle/>
        <a:p>
          <a:r>
            <a:rPr lang="es-EC">
              <a:solidFill>
                <a:schemeClr val="tx1"/>
              </a:solidFill>
            </a:rPr>
            <a:t>La caridad comienza por nosotros mismos, y la mayoría de las veces acaba donde empieza.</a:t>
          </a:r>
          <a:endParaRPr lang="es-EC" dirty="0">
            <a:solidFill>
              <a:schemeClr val="tx1"/>
            </a:solidFill>
          </a:endParaRPr>
        </a:p>
      </dgm:t>
    </dgm:pt>
    <dgm:pt modelId="{871EDF13-EDCA-4AA0-BC71-E26398C8DEB3}" type="parTrans" cxnId="{1FEA6363-0408-4830-B935-8DB2EB53324F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FC2F7023-D412-4840-8888-03B4D277B30F}" type="sibTrans" cxnId="{1FEA6363-0408-4830-B935-8DB2EB53324F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DB19D1AB-93C9-4DA6-8DC2-A4DEB1C4D69E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Para promover la dignidad humana, la Iglesia manifiesta un amor preferencial por los pobres y marginados.</a:t>
          </a:r>
        </a:p>
      </dgm:t>
    </dgm:pt>
    <dgm:pt modelId="{3589C4D6-DFDB-456D-910D-96E7BBCA83E4}" type="parTrans" cxnId="{9172547A-6A61-45A1-B33C-0B422CB62787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B1A8C0ED-F3C1-4157-BA3D-BA21D1362A5C}" type="sibTrans" cxnId="{9172547A-6A61-45A1-B33C-0B422CB62787}">
      <dgm:prSet/>
      <dgm:spPr/>
      <dgm:t>
        <a:bodyPr/>
        <a:lstStyle/>
        <a:p>
          <a:endParaRPr lang="es-EC">
            <a:solidFill>
              <a:schemeClr val="tx1"/>
            </a:solidFill>
          </a:endParaRPr>
        </a:p>
      </dgm:t>
    </dgm:pt>
    <dgm:pt modelId="{9B5F1C5B-C55F-4781-A51F-1FD82EAA5FB5}" type="pres">
      <dgm:prSet presAssocID="{C3B8888C-7647-4342-841D-4E2C785E0DB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BC8C63C0-C05E-4E33-9E5D-192E1786C37A}" type="pres">
      <dgm:prSet presAssocID="{24987E3F-BF4E-44D9-9A64-C9326C0DCCD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A5DA76B-4651-47BF-A5D4-5E416D2E518D}" type="pres">
      <dgm:prSet presAssocID="{B9E55343-16A7-49FF-9085-0CA7CDAA153E}" presName="sibTrans" presStyleCnt="0"/>
      <dgm:spPr/>
    </dgm:pt>
    <dgm:pt modelId="{328CB27A-ABFA-45DC-9AF1-06D03A80867D}" type="pres">
      <dgm:prSet presAssocID="{D1741E43-06BA-4478-9AEB-A08BB821C0F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E12060C-765B-4347-9C9B-F067170BBAB3}" type="pres">
      <dgm:prSet presAssocID="{C21CAFE6-64CD-4B0D-958C-831D4D97BC9F}" presName="sibTrans" presStyleCnt="0"/>
      <dgm:spPr/>
    </dgm:pt>
    <dgm:pt modelId="{B9974CCA-8396-4908-B4A1-53389A02DE37}" type="pres">
      <dgm:prSet presAssocID="{1480419C-7202-4033-B1C3-D2441A574A2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DDF0B26-ED25-4D23-A369-45B20F16C444}" type="pres">
      <dgm:prSet presAssocID="{100789CB-1198-4259-92C5-05D95A5D5D49}" presName="sibTrans" presStyleCnt="0"/>
      <dgm:spPr/>
    </dgm:pt>
    <dgm:pt modelId="{FB8B4F63-DEFE-4F14-B992-5CCBDA3C0D16}" type="pres">
      <dgm:prSet presAssocID="{5668B7C4-2096-4E3A-8A96-11F0ECB501D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76C9723-5526-47DF-87A0-6F8EDCECB6CB}" type="pres">
      <dgm:prSet presAssocID="{FC2F7023-D412-4840-8888-03B4D277B30F}" presName="sibTrans" presStyleCnt="0"/>
      <dgm:spPr/>
    </dgm:pt>
    <dgm:pt modelId="{15E1A429-40F2-4A68-98E3-A1E2038C250B}" type="pres">
      <dgm:prSet presAssocID="{DB19D1AB-93C9-4DA6-8DC2-A4DEB1C4D69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9172547A-6A61-45A1-B33C-0B422CB62787}" srcId="{C3B8888C-7647-4342-841D-4E2C785E0DBC}" destId="{DB19D1AB-93C9-4DA6-8DC2-A4DEB1C4D69E}" srcOrd="4" destOrd="0" parTransId="{3589C4D6-DFDB-456D-910D-96E7BBCA83E4}" sibTransId="{B1A8C0ED-F3C1-4157-BA3D-BA21D1362A5C}"/>
    <dgm:cxn modelId="{C3C83235-DC14-406A-A4F5-7B39A002DC2B}" type="presOf" srcId="{D1741E43-06BA-4478-9AEB-A08BB821C0FF}" destId="{328CB27A-ABFA-45DC-9AF1-06D03A80867D}" srcOrd="0" destOrd="0" presId="urn:microsoft.com/office/officeart/2005/8/layout/default"/>
    <dgm:cxn modelId="{AA4D27B5-A00B-41F5-8FB6-EA613CC7A550}" type="presOf" srcId="{1480419C-7202-4033-B1C3-D2441A574A28}" destId="{B9974CCA-8396-4908-B4A1-53389A02DE37}" srcOrd="0" destOrd="0" presId="urn:microsoft.com/office/officeart/2005/8/layout/default"/>
    <dgm:cxn modelId="{1A3135D2-D3E5-4CB6-AA87-54E9FE7354B6}" type="presOf" srcId="{DB19D1AB-93C9-4DA6-8DC2-A4DEB1C4D69E}" destId="{15E1A429-40F2-4A68-98E3-A1E2038C250B}" srcOrd="0" destOrd="0" presId="urn:microsoft.com/office/officeart/2005/8/layout/default"/>
    <dgm:cxn modelId="{77687860-4889-4D1D-9422-012B598171D9}" type="presOf" srcId="{5668B7C4-2096-4E3A-8A96-11F0ECB501DE}" destId="{FB8B4F63-DEFE-4F14-B992-5CCBDA3C0D16}" srcOrd="0" destOrd="0" presId="urn:microsoft.com/office/officeart/2005/8/layout/default"/>
    <dgm:cxn modelId="{1FEA6363-0408-4830-B935-8DB2EB53324F}" srcId="{C3B8888C-7647-4342-841D-4E2C785E0DBC}" destId="{5668B7C4-2096-4E3A-8A96-11F0ECB501DE}" srcOrd="3" destOrd="0" parTransId="{871EDF13-EDCA-4AA0-BC71-E26398C8DEB3}" sibTransId="{FC2F7023-D412-4840-8888-03B4D277B30F}"/>
    <dgm:cxn modelId="{7778ED72-B174-4D70-8408-847987198C87}" srcId="{C3B8888C-7647-4342-841D-4E2C785E0DBC}" destId="{24987E3F-BF4E-44D9-9A64-C9326C0DCCDD}" srcOrd="0" destOrd="0" parTransId="{A00C9FE5-642E-465D-9063-AD4D0D7F740B}" sibTransId="{B9E55343-16A7-49FF-9085-0CA7CDAA153E}"/>
    <dgm:cxn modelId="{FD80F162-31C0-4ED6-A1DE-44189BFD4D12}" type="presOf" srcId="{C3B8888C-7647-4342-841D-4E2C785E0DBC}" destId="{9B5F1C5B-C55F-4781-A51F-1FD82EAA5FB5}" srcOrd="0" destOrd="0" presId="urn:microsoft.com/office/officeart/2005/8/layout/default"/>
    <dgm:cxn modelId="{6F2B5C56-62D3-4016-8534-F8E3405A8667}" type="presOf" srcId="{24987E3F-BF4E-44D9-9A64-C9326C0DCCDD}" destId="{BC8C63C0-C05E-4E33-9E5D-192E1786C37A}" srcOrd="0" destOrd="0" presId="urn:microsoft.com/office/officeart/2005/8/layout/default"/>
    <dgm:cxn modelId="{49F02706-E162-49FD-9C03-D679389CE511}" srcId="{C3B8888C-7647-4342-841D-4E2C785E0DBC}" destId="{D1741E43-06BA-4478-9AEB-A08BB821C0FF}" srcOrd="1" destOrd="0" parTransId="{FDA052E3-FC8E-4B4A-987F-A6C13DDBCBED}" sibTransId="{C21CAFE6-64CD-4B0D-958C-831D4D97BC9F}"/>
    <dgm:cxn modelId="{FB776323-A9A2-455C-B968-D9C9DB8D75AE}" srcId="{C3B8888C-7647-4342-841D-4E2C785E0DBC}" destId="{1480419C-7202-4033-B1C3-D2441A574A28}" srcOrd="2" destOrd="0" parTransId="{68BAC85F-3A35-4E82-BB00-8CCEA9075E08}" sibTransId="{100789CB-1198-4259-92C5-05D95A5D5D49}"/>
    <dgm:cxn modelId="{6555692E-B77A-41EE-A933-967704712B83}" type="presParOf" srcId="{9B5F1C5B-C55F-4781-A51F-1FD82EAA5FB5}" destId="{BC8C63C0-C05E-4E33-9E5D-192E1786C37A}" srcOrd="0" destOrd="0" presId="urn:microsoft.com/office/officeart/2005/8/layout/default"/>
    <dgm:cxn modelId="{B6EF3B94-5FAC-41C2-BC31-8C8E2A8D73B1}" type="presParOf" srcId="{9B5F1C5B-C55F-4781-A51F-1FD82EAA5FB5}" destId="{6A5DA76B-4651-47BF-A5D4-5E416D2E518D}" srcOrd="1" destOrd="0" presId="urn:microsoft.com/office/officeart/2005/8/layout/default"/>
    <dgm:cxn modelId="{1C3B81A4-8AE6-4B51-9EC3-46FF34D8F134}" type="presParOf" srcId="{9B5F1C5B-C55F-4781-A51F-1FD82EAA5FB5}" destId="{328CB27A-ABFA-45DC-9AF1-06D03A80867D}" srcOrd="2" destOrd="0" presId="urn:microsoft.com/office/officeart/2005/8/layout/default"/>
    <dgm:cxn modelId="{B0678B09-EFBE-4582-9ED7-0396D8668D43}" type="presParOf" srcId="{9B5F1C5B-C55F-4781-A51F-1FD82EAA5FB5}" destId="{6E12060C-765B-4347-9C9B-F067170BBAB3}" srcOrd="3" destOrd="0" presId="urn:microsoft.com/office/officeart/2005/8/layout/default"/>
    <dgm:cxn modelId="{E4557DED-060B-492A-8AF6-4473EB92A3E6}" type="presParOf" srcId="{9B5F1C5B-C55F-4781-A51F-1FD82EAA5FB5}" destId="{B9974CCA-8396-4908-B4A1-53389A02DE37}" srcOrd="4" destOrd="0" presId="urn:microsoft.com/office/officeart/2005/8/layout/default"/>
    <dgm:cxn modelId="{3EF24CB6-91B9-4B96-A252-B2DD686DA9C8}" type="presParOf" srcId="{9B5F1C5B-C55F-4781-A51F-1FD82EAA5FB5}" destId="{0DDF0B26-ED25-4D23-A369-45B20F16C444}" srcOrd="5" destOrd="0" presId="urn:microsoft.com/office/officeart/2005/8/layout/default"/>
    <dgm:cxn modelId="{B1D4E1C9-C2DF-4788-97A4-869C231EE1AF}" type="presParOf" srcId="{9B5F1C5B-C55F-4781-A51F-1FD82EAA5FB5}" destId="{FB8B4F63-DEFE-4F14-B992-5CCBDA3C0D16}" srcOrd="6" destOrd="0" presId="urn:microsoft.com/office/officeart/2005/8/layout/default"/>
    <dgm:cxn modelId="{30B4DA45-B523-467F-BF49-6DA04E7913C4}" type="presParOf" srcId="{9B5F1C5B-C55F-4781-A51F-1FD82EAA5FB5}" destId="{576C9723-5526-47DF-87A0-6F8EDCECB6CB}" srcOrd="7" destOrd="0" presId="urn:microsoft.com/office/officeart/2005/8/layout/default"/>
    <dgm:cxn modelId="{F9F39115-2C90-410C-9AD4-E9E999163E52}" type="presParOf" srcId="{9B5F1C5B-C55F-4781-A51F-1FD82EAA5FB5}" destId="{15E1A429-40F2-4A68-98E3-A1E2038C250B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660DC7-8207-454B-B35D-3BA63397B3B4}" type="doc">
      <dgm:prSet loTypeId="urn:microsoft.com/office/officeart/2005/8/layout/default" loCatId="list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9157C7A2-8E5E-4D99-AD3C-2F538794FEE6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Es la virtud vocacional.</a:t>
          </a:r>
          <a:endParaRPr lang="es-ES" dirty="0">
            <a:solidFill>
              <a:schemeClr val="tx1"/>
            </a:solidFill>
          </a:endParaRPr>
        </a:p>
      </dgm:t>
    </dgm:pt>
    <dgm:pt modelId="{99DC2F54-C438-48D3-B55E-8FB0E9BE4A45}" type="parTrans" cxnId="{7509D617-9F02-482B-8ADB-85DA0F57214F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051C727F-B2A6-46EF-9E02-60A94A2124AE}" type="sibTrans" cxnId="{7509D617-9F02-482B-8ADB-85DA0F57214F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597190F-20DD-4CA1-A4EB-E07024215D4F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La mansedumbre no es agresiva, airada, ruidosa.</a:t>
          </a:r>
          <a:endParaRPr lang="es-ES" dirty="0">
            <a:solidFill>
              <a:schemeClr val="tx1"/>
            </a:solidFill>
          </a:endParaRPr>
        </a:p>
      </dgm:t>
    </dgm:pt>
    <dgm:pt modelId="{39DBD40B-0B24-4844-A58D-15B776B3A261}" type="sibTrans" cxnId="{B580B3B2-5428-4BC1-800D-1FEDD4A58401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F00D141-3A55-438E-A9F5-8AB9A0165187}" type="parTrans" cxnId="{B580B3B2-5428-4BC1-800D-1FEDD4A58401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AF3818BF-EA1B-445B-8E7C-3457E04290BD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Ayuda a construir la confianza de unos con otros.</a:t>
          </a:r>
          <a:endParaRPr lang="es-ES" dirty="0">
            <a:solidFill>
              <a:schemeClr val="tx1"/>
            </a:solidFill>
          </a:endParaRPr>
        </a:p>
      </dgm:t>
    </dgm:pt>
    <dgm:pt modelId="{13BCF724-FD33-42CB-8E6F-E964AF3B7D32}" type="sibTrans" cxnId="{ADB671D7-C6F9-4651-A2AB-7F15A6665CEB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00FD69B6-8DA2-4CB5-B21D-3E515304D89C}" type="parTrans" cxnId="{ADB671D7-C6F9-4651-A2AB-7F15A6665CEB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515EEFA5-AD57-4DCB-A391-7F4441B580EB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Una persona acogedora, que está atenta a las necesidades de los otros y en particular de aquellos que han venido de lejos.</a:t>
          </a:r>
          <a:endParaRPr lang="es-ES" dirty="0">
            <a:solidFill>
              <a:schemeClr val="tx1"/>
            </a:solidFill>
          </a:endParaRPr>
        </a:p>
      </dgm:t>
    </dgm:pt>
    <dgm:pt modelId="{5A188FB9-D894-44A2-B0B3-B54E300FE791}" type="sibTrans" cxnId="{F9466E8E-26BD-4DC0-954E-7C84D393906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B55913D-9772-4B38-96FF-FD97894D04CC}" type="parTrans" cxnId="{F9466E8E-26BD-4DC0-954E-7C84D393906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390E6203-783C-4A31-A761-78FE419799D3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Una virtud relacionada con la mansedumbre, es  la hospitalidad.</a:t>
          </a:r>
          <a:endParaRPr lang="es-ES" dirty="0">
            <a:solidFill>
              <a:schemeClr val="tx1"/>
            </a:solidFill>
          </a:endParaRPr>
        </a:p>
      </dgm:t>
    </dgm:pt>
    <dgm:pt modelId="{4C679F89-A11B-4EFD-AF18-39DE5FFEAA1F}" type="sibTrans" cxnId="{A4AD69BB-94DB-4926-989D-275B15DE61E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732D8FD-86EE-428D-9A90-8DEE803CA6CD}" type="parTrans" cxnId="{A4AD69BB-94DB-4926-989D-275B15DE61E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C9DA0842-81D5-4382-91E2-FCD4AE9A096A}" type="pres">
      <dgm:prSet presAssocID="{E8660DC7-8207-454B-B35D-3BA63397B3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EA54ECA2-E16D-4DDF-990B-59A1D6B5AAC1}" type="pres">
      <dgm:prSet presAssocID="{9157C7A2-8E5E-4D99-AD3C-2F538794FEE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8185601-E5D2-4205-ADA4-4F8C0CC978B1}" type="pres">
      <dgm:prSet presAssocID="{051C727F-B2A6-46EF-9E02-60A94A2124AE}" presName="sibTrans" presStyleCnt="0"/>
      <dgm:spPr/>
    </dgm:pt>
    <dgm:pt modelId="{69720994-1E5E-46BF-9EFF-4BA244C810AC}" type="pres">
      <dgm:prSet presAssocID="{8597190F-20DD-4CA1-A4EB-E07024215D4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5B0C630-7A84-4653-96DF-E473F66DF18B}" type="pres">
      <dgm:prSet presAssocID="{39DBD40B-0B24-4844-A58D-15B776B3A261}" presName="sibTrans" presStyleCnt="0"/>
      <dgm:spPr/>
    </dgm:pt>
    <dgm:pt modelId="{1E1F30D1-8E43-4B05-9268-546DEE81212E}" type="pres">
      <dgm:prSet presAssocID="{AF3818BF-EA1B-445B-8E7C-3457E04290B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EB182E6-C4F3-4DF6-AC62-C1BC1803D806}" type="pres">
      <dgm:prSet presAssocID="{13BCF724-FD33-42CB-8E6F-E964AF3B7D32}" presName="sibTrans" presStyleCnt="0"/>
      <dgm:spPr/>
    </dgm:pt>
    <dgm:pt modelId="{B11A4ECB-525F-41F1-95DB-7E68C68CEA56}" type="pres">
      <dgm:prSet presAssocID="{390E6203-783C-4A31-A761-78FE419799D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28DB416-5CA6-41C2-91B9-808676EC829E}" type="pres">
      <dgm:prSet presAssocID="{4C679F89-A11B-4EFD-AF18-39DE5FFEAA1F}" presName="sibTrans" presStyleCnt="0"/>
      <dgm:spPr/>
    </dgm:pt>
    <dgm:pt modelId="{98895449-1234-4289-8AD0-A85EEF9BADE2}" type="pres">
      <dgm:prSet presAssocID="{515EEFA5-AD57-4DCB-A391-7F4441B580EB}" presName="node" presStyleLbl="node1" presStyleIdx="4" presStyleCnt="5" custScaleX="19320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B580B3B2-5428-4BC1-800D-1FEDD4A58401}" srcId="{E8660DC7-8207-454B-B35D-3BA63397B3B4}" destId="{8597190F-20DD-4CA1-A4EB-E07024215D4F}" srcOrd="1" destOrd="0" parTransId="{9F00D141-3A55-438E-A9F5-8AB9A0165187}" sibTransId="{39DBD40B-0B24-4844-A58D-15B776B3A261}"/>
    <dgm:cxn modelId="{A4AD69BB-94DB-4926-989D-275B15DE61E0}" srcId="{E8660DC7-8207-454B-B35D-3BA63397B3B4}" destId="{390E6203-783C-4A31-A761-78FE419799D3}" srcOrd="3" destOrd="0" parTransId="{8732D8FD-86EE-428D-9A90-8DEE803CA6CD}" sibTransId="{4C679F89-A11B-4EFD-AF18-39DE5FFEAA1F}"/>
    <dgm:cxn modelId="{33CB43FF-67EB-4BB1-80B6-2638636BFD83}" type="presOf" srcId="{E8660DC7-8207-454B-B35D-3BA63397B3B4}" destId="{C9DA0842-81D5-4382-91E2-FCD4AE9A096A}" srcOrd="0" destOrd="0" presId="urn:microsoft.com/office/officeart/2005/8/layout/default"/>
    <dgm:cxn modelId="{F9466E8E-26BD-4DC0-954E-7C84D3939064}" srcId="{E8660DC7-8207-454B-B35D-3BA63397B3B4}" destId="{515EEFA5-AD57-4DCB-A391-7F4441B580EB}" srcOrd="4" destOrd="0" parTransId="{DB55913D-9772-4B38-96FF-FD97894D04CC}" sibTransId="{5A188FB9-D894-44A2-B0B3-B54E300FE791}"/>
    <dgm:cxn modelId="{FA826F80-63C9-4E33-8FF1-BEFB08AE2384}" type="presOf" srcId="{8597190F-20DD-4CA1-A4EB-E07024215D4F}" destId="{69720994-1E5E-46BF-9EFF-4BA244C810AC}" srcOrd="0" destOrd="0" presId="urn:microsoft.com/office/officeart/2005/8/layout/default"/>
    <dgm:cxn modelId="{7308AA2A-A5F9-4BFF-93B7-4A3BE8928B15}" type="presOf" srcId="{AF3818BF-EA1B-445B-8E7C-3457E04290BD}" destId="{1E1F30D1-8E43-4B05-9268-546DEE81212E}" srcOrd="0" destOrd="0" presId="urn:microsoft.com/office/officeart/2005/8/layout/default"/>
    <dgm:cxn modelId="{9B223ED7-930A-4C99-AB29-5F1BCEC064ED}" type="presOf" srcId="{515EEFA5-AD57-4DCB-A391-7F4441B580EB}" destId="{98895449-1234-4289-8AD0-A85EEF9BADE2}" srcOrd="0" destOrd="0" presId="urn:microsoft.com/office/officeart/2005/8/layout/default"/>
    <dgm:cxn modelId="{ADB671D7-C6F9-4651-A2AB-7F15A6665CEB}" srcId="{E8660DC7-8207-454B-B35D-3BA63397B3B4}" destId="{AF3818BF-EA1B-445B-8E7C-3457E04290BD}" srcOrd="2" destOrd="0" parTransId="{00FD69B6-8DA2-4CB5-B21D-3E515304D89C}" sibTransId="{13BCF724-FD33-42CB-8E6F-E964AF3B7D32}"/>
    <dgm:cxn modelId="{01B3654E-0F81-4AF3-84FB-5269EA97EF55}" type="presOf" srcId="{390E6203-783C-4A31-A761-78FE419799D3}" destId="{B11A4ECB-525F-41F1-95DB-7E68C68CEA56}" srcOrd="0" destOrd="0" presId="urn:microsoft.com/office/officeart/2005/8/layout/default"/>
    <dgm:cxn modelId="{7509D617-9F02-482B-8ADB-85DA0F57214F}" srcId="{E8660DC7-8207-454B-B35D-3BA63397B3B4}" destId="{9157C7A2-8E5E-4D99-AD3C-2F538794FEE6}" srcOrd="0" destOrd="0" parTransId="{99DC2F54-C438-48D3-B55E-8FB0E9BE4A45}" sibTransId="{051C727F-B2A6-46EF-9E02-60A94A2124AE}"/>
    <dgm:cxn modelId="{719A0720-D3FB-4159-8E0F-C16D70A79A58}" type="presOf" srcId="{9157C7A2-8E5E-4D99-AD3C-2F538794FEE6}" destId="{EA54ECA2-E16D-4DDF-990B-59A1D6B5AAC1}" srcOrd="0" destOrd="0" presId="urn:microsoft.com/office/officeart/2005/8/layout/default"/>
    <dgm:cxn modelId="{87096344-3398-4ADC-BAF8-62B955598F76}" type="presParOf" srcId="{C9DA0842-81D5-4382-91E2-FCD4AE9A096A}" destId="{EA54ECA2-E16D-4DDF-990B-59A1D6B5AAC1}" srcOrd="0" destOrd="0" presId="urn:microsoft.com/office/officeart/2005/8/layout/default"/>
    <dgm:cxn modelId="{771BDA4E-0E9A-43AC-9833-4708B2826113}" type="presParOf" srcId="{C9DA0842-81D5-4382-91E2-FCD4AE9A096A}" destId="{C8185601-E5D2-4205-ADA4-4F8C0CC978B1}" srcOrd="1" destOrd="0" presId="urn:microsoft.com/office/officeart/2005/8/layout/default"/>
    <dgm:cxn modelId="{995C3260-D5A5-46ED-849B-A39847400982}" type="presParOf" srcId="{C9DA0842-81D5-4382-91E2-FCD4AE9A096A}" destId="{69720994-1E5E-46BF-9EFF-4BA244C810AC}" srcOrd="2" destOrd="0" presId="urn:microsoft.com/office/officeart/2005/8/layout/default"/>
    <dgm:cxn modelId="{5639F6F5-F270-4727-9F93-A92A60BB25F4}" type="presParOf" srcId="{C9DA0842-81D5-4382-91E2-FCD4AE9A096A}" destId="{A5B0C630-7A84-4653-96DF-E473F66DF18B}" srcOrd="3" destOrd="0" presId="urn:microsoft.com/office/officeart/2005/8/layout/default"/>
    <dgm:cxn modelId="{844CD148-6104-49A3-9291-F39B352A6C2F}" type="presParOf" srcId="{C9DA0842-81D5-4382-91E2-FCD4AE9A096A}" destId="{1E1F30D1-8E43-4B05-9268-546DEE81212E}" srcOrd="4" destOrd="0" presId="urn:microsoft.com/office/officeart/2005/8/layout/default"/>
    <dgm:cxn modelId="{7C83F5A8-90B2-4A6F-A3BA-4E9BE5AAEE91}" type="presParOf" srcId="{C9DA0842-81D5-4382-91E2-FCD4AE9A096A}" destId="{DEB182E6-C4F3-4DF6-AC62-C1BC1803D806}" srcOrd="5" destOrd="0" presId="urn:microsoft.com/office/officeart/2005/8/layout/default"/>
    <dgm:cxn modelId="{352935A5-10C0-4056-9089-194E8E063D20}" type="presParOf" srcId="{C9DA0842-81D5-4382-91E2-FCD4AE9A096A}" destId="{B11A4ECB-525F-41F1-95DB-7E68C68CEA56}" srcOrd="6" destOrd="0" presId="urn:microsoft.com/office/officeart/2005/8/layout/default"/>
    <dgm:cxn modelId="{0270D361-46DE-4403-B197-4937030858CD}" type="presParOf" srcId="{C9DA0842-81D5-4382-91E2-FCD4AE9A096A}" destId="{928DB416-5CA6-41C2-91B9-808676EC829E}" srcOrd="7" destOrd="0" presId="urn:microsoft.com/office/officeart/2005/8/layout/default"/>
    <dgm:cxn modelId="{506A4AFD-0F3B-4F45-8110-60186DF5343D}" type="presParOf" srcId="{C9DA0842-81D5-4382-91E2-FCD4AE9A096A}" destId="{98895449-1234-4289-8AD0-A85EEF9BADE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B51CEDF-E18D-42B9-BC7A-8E1595DFB121}" type="doc">
      <dgm:prSet loTypeId="urn:microsoft.com/office/officeart/2005/8/layout/default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68AF5FF4-EB65-4E17-9E40-43C6D236FF37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Es la virtud que nos pide entregarnos totalmente.</a:t>
          </a:r>
          <a:endParaRPr lang="es-ES" dirty="0">
            <a:solidFill>
              <a:schemeClr val="tx1"/>
            </a:solidFill>
          </a:endParaRPr>
        </a:p>
      </dgm:t>
    </dgm:pt>
    <dgm:pt modelId="{F5C66360-792E-4D1B-B805-75AD44C30DAD}" type="parTrans" cxnId="{DACC271B-FFD9-4F14-8C7B-1CAC8E58755B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14D133FC-DDF6-44C4-9164-1552890907B2}" type="sibTrans" cxnId="{DACC271B-FFD9-4F14-8C7B-1CAC8E58755B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34B6BFAC-9CCA-4817-846E-B8CE005EC20A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Pensar primero especialmente en los pobres, antes que en nosotros mismos.</a:t>
          </a:r>
          <a:endParaRPr lang="es-ES" dirty="0">
            <a:solidFill>
              <a:schemeClr val="tx1"/>
            </a:solidFill>
          </a:endParaRPr>
        </a:p>
      </dgm:t>
    </dgm:pt>
    <dgm:pt modelId="{00D733B3-A25E-4216-93D7-F26E09C0BEC0}" type="parTrans" cxnId="{A4679450-6815-4BC2-A24A-020F9B18B0B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D806352-6F02-4062-8F9C-B2C75101A8DE}" type="sibTrans" cxnId="{A4679450-6815-4BC2-A24A-020F9B18B0B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CE1F59F1-7719-41DC-9E90-9375818FA22C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“La oración y la mortificación son dos hermanas tan íntimamente unidas, que la una nunca se encuentra sin la otra”.</a:t>
          </a:r>
          <a:endParaRPr lang="es-ES" dirty="0">
            <a:solidFill>
              <a:schemeClr val="tx1"/>
            </a:solidFill>
          </a:endParaRPr>
        </a:p>
      </dgm:t>
    </dgm:pt>
    <dgm:pt modelId="{5CD07B76-6171-4CA1-BDD7-F44085E1ECC3}" type="parTrans" cxnId="{87C4D10C-49AB-4B51-B3B8-87F67ADB739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E565005A-3997-48EE-8FDF-2949CCC9611E}" type="sibTrans" cxnId="{87C4D10C-49AB-4B51-B3B8-87F67ADB739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05473B1-8413-4FBF-B734-37E7BFD45921}">
      <dgm:prSet phldrT="[Texto]"/>
      <dgm:spPr/>
      <dgm:t>
        <a:bodyPr/>
        <a:lstStyle/>
        <a:p>
          <a:r>
            <a:rPr lang="es-EC" dirty="0">
              <a:solidFill>
                <a:schemeClr val="tx1"/>
              </a:solidFill>
            </a:rPr>
            <a:t>Como dice San Vicente: el don de la mortificación “solamente se consigue por la repetición de actos”.</a:t>
          </a:r>
          <a:endParaRPr lang="es-ES" dirty="0">
            <a:solidFill>
              <a:schemeClr val="tx1"/>
            </a:solidFill>
          </a:endParaRPr>
        </a:p>
      </dgm:t>
    </dgm:pt>
    <dgm:pt modelId="{4796D9E1-6C71-44B8-9C56-C5F2FE1CFAAB}" type="parTrans" cxnId="{EEDE71B5-91FF-4F87-A396-EA1ADE56BA7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7AA78751-D4C4-427B-BF60-F19434EE69E7}" type="sibTrans" cxnId="{EEDE71B5-91FF-4F87-A396-EA1ADE56BA7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2C813EE4-FAD0-4D8F-9CCA-5B0F075627F7}" type="pres">
      <dgm:prSet presAssocID="{FB51CEDF-E18D-42B9-BC7A-8E1595DFB1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39244BE8-0EA1-4AD4-B95B-0BA67816715C}" type="pres">
      <dgm:prSet presAssocID="{68AF5FF4-EB65-4E17-9E40-43C6D236FF3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345B4B0-F3E9-46C7-9968-8CA314E734EA}" type="pres">
      <dgm:prSet presAssocID="{14D133FC-DDF6-44C4-9164-1552890907B2}" presName="sibTrans" presStyleCnt="0"/>
      <dgm:spPr/>
    </dgm:pt>
    <dgm:pt modelId="{FA6D8A71-6A17-4149-B3D7-3B947D146D0B}" type="pres">
      <dgm:prSet presAssocID="{34B6BFAC-9CCA-4817-846E-B8CE005EC20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7DF217C-8FB3-423C-BECA-8D08F52CBE29}" type="pres">
      <dgm:prSet presAssocID="{6D806352-6F02-4062-8F9C-B2C75101A8DE}" presName="sibTrans" presStyleCnt="0"/>
      <dgm:spPr/>
    </dgm:pt>
    <dgm:pt modelId="{97D232DF-DC26-4F6E-AE9F-14C2658F8D2D}" type="pres">
      <dgm:prSet presAssocID="{CE1F59F1-7719-41DC-9E90-9375818FA22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B5AD601-C740-410D-BE48-4C5443306CC3}" type="pres">
      <dgm:prSet presAssocID="{E565005A-3997-48EE-8FDF-2949CCC9611E}" presName="sibTrans" presStyleCnt="0"/>
      <dgm:spPr/>
    </dgm:pt>
    <dgm:pt modelId="{CFDD0B05-67D6-4E70-873D-9E9102009341}" type="pres">
      <dgm:prSet presAssocID="{D05473B1-8413-4FBF-B734-37E7BFD4592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C5E8AE5F-3939-4633-8A5B-4026DAB47EC9}" type="presOf" srcId="{34B6BFAC-9CCA-4817-846E-B8CE005EC20A}" destId="{FA6D8A71-6A17-4149-B3D7-3B947D146D0B}" srcOrd="0" destOrd="0" presId="urn:microsoft.com/office/officeart/2005/8/layout/default"/>
    <dgm:cxn modelId="{A4679450-6815-4BC2-A24A-020F9B18B0B5}" srcId="{FB51CEDF-E18D-42B9-BC7A-8E1595DFB121}" destId="{34B6BFAC-9CCA-4817-846E-B8CE005EC20A}" srcOrd="1" destOrd="0" parTransId="{00D733B3-A25E-4216-93D7-F26E09C0BEC0}" sibTransId="{6D806352-6F02-4062-8F9C-B2C75101A8DE}"/>
    <dgm:cxn modelId="{B0F4B190-2971-43FC-8F9E-02F2E35EAE99}" type="presOf" srcId="{D05473B1-8413-4FBF-B734-37E7BFD45921}" destId="{CFDD0B05-67D6-4E70-873D-9E9102009341}" srcOrd="0" destOrd="0" presId="urn:microsoft.com/office/officeart/2005/8/layout/default"/>
    <dgm:cxn modelId="{D592DD14-1FB9-40FA-A92F-FB35F1AE86CC}" type="presOf" srcId="{68AF5FF4-EB65-4E17-9E40-43C6D236FF37}" destId="{39244BE8-0EA1-4AD4-B95B-0BA67816715C}" srcOrd="0" destOrd="0" presId="urn:microsoft.com/office/officeart/2005/8/layout/default"/>
    <dgm:cxn modelId="{805F9935-5604-4030-8BD1-9DEBBBF3BABD}" type="presOf" srcId="{FB51CEDF-E18D-42B9-BC7A-8E1595DFB121}" destId="{2C813EE4-FAD0-4D8F-9CCA-5B0F075627F7}" srcOrd="0" destOrd="0" presId="urn:microsoft.com/office/officeart/2005/8/layout/default"/>
    <dgm:cxn modelId="{DACC271B-FFD9-4F14-8C7B-1CAC8E58755B}" srcId="{FB51CEDF-E18D-42B9-BC7A-8E1595DFB121}" destId="{68AF5FF4-EB65-4E17-9E40-43C6D236FF37}" srcOrd="0" destOrd="0" parTransId="{F5C66360-792E-4D1B-B805-75AD44C30DAD}" sibTransId="{14D133FC-DDF6-44C4-9164-1552890907B2}"/>
    <dgm:cxn modelId="{EEDE71B5-91FF-4F87-A396-EA1ADE56BA75}" srcId="{FB51CEDF-E18D-42B9-BC7A-8E1595DFB121}" destId="{D05473B1-8413-4FBF-B734-37E7BFD45921}" srcOrd="3" destOrd="0" parTransId="{4796D9E1-6C71-44B8-9C56-C5F2FE1CFAAB}" sibTransId="{7AA78751-D4C4-427B-BF60-F19434EE69E7}"/>
    <dgm:cxn modelId="{8FC93EEA-E213-4743-9076-81C8179EF6DC}" type="presOf" srcId="{CE1F59F1-7719-41DC-9E90-9375818FA22C}" destId="{97D232DF-DC26-4F6E-AE9F-14C2658F8D2D}" srcOrd="0" destOrd="0" presId="urn:microsoft.com/office/officeart/2005/8/layout/default"/>
    <dgm:cxn modelId="{87C4D10C-49AB-4B51-B3B8-87F67ADB7394}" srcId="{FB51CEDF-E18D-42B9-BC7A-8E1595DFB121}" destId="{CE1F59F1-7719-41DC-9E90-9375818FA22C}" srcOrd="2" destOrd="0" parTransId="{5CD07B76-6171-4CA1-BDD7-F44085E1ECC3}" sibTransId="{E565005A-3997-48EE-8FDF-2949CCC9611E}"/>
    <dgm:cxn modelId="{9868C770-217F-422D-B096-4E6510FD716E}" type="presParOf" srcId="{2C813EE4-FAD0-4D8F-9CCA-5B0F075627F7}" destId="{39244BE8-0EA1-4AD4-B95B-0BA67816715C}" srcOrd="0" destOrd="0" presId="urn:microsoft.com/office/officeart/2005/8/layout/default"/>
    <dgm:cxn modelId="{DFAFD312-4FA9-4996-90A0-D75DDCD88754}" type="presParOf" srcId="{2C813EE4-FAD0-4D8F-9CCA-5B0F075627F7}" destId="{5345B4B0-F3E9-46C7-9968-8CA314E734EA}" srcOrd="1" destOrd="0" presId="urn:microsoft.com/office/officeart/2005/8/layout/default"/>
    <dgm:cxn modelId="{CC77C3C1-2464-4702-BD82-215568AD518C}" type="presParOf" srcId="{2C813EE4-FAD0-4D8F-9CCA-5B0F075627F7}" destId="{FA6D8A71-6A17-4149-B3D7-3B947D146D0B}" srcOrd="2" destOrd="0" presId="urn:microsoft.com/office/officeart/2005/8/layout/default"/>
    <dgm:cxn modelId="{56F7CE54-36A8-4FB6-BA9A-ADEAE697131F}" type="presParOf" srcId="{2C813EE4-FAD0-4D8F-9CCA-5B0F075627F7}" destId="{07DF217C-8FB3-423C-BECA-8D08F52CBE29}" srcOrd="3" destOrd="0" presId="urn:microsoft.com/office/officeart/2005/8/layout/default"/>
    <dgm:cxn modelId="{C07D4B07-2D39-43F4-8617-489C1F0DCDF3}" type="presParOf" srcId="{2C813EE4-FAD0-4D8F-9CCA-5B0F075627F7}" destId="{97D232DF-DC26-4F6E-AE9F-14C2658F8D2D}" srcOrd="4" destOrd="0" presId="urn:microsoft.com/office/officeart/2005/8/layout/default"/>
    <dgm:cxn modelId="{F062869D-0971-42A6-B8FB-125509730F94}" type="presParOf" srcId="{2C813EE4-FAD0-4D8F-9CCA-5B0F075627F7}" destId="{4B5AD601-C740-410D-BE48-4C5443306CC3}" srcOrd="5" destOrd="0" presId="urn:microsoft.com/office/officeart/2005/8/layout/default"/>
    <dgm:cxn modelId="{57D6591A-0AEE-449B-B231-7DA87E3FCA20}" type="presParOf" srcId="{2C813EE4-FAD0-4D8F-9CCA-5B0F075627F7}" destId="{CFDD0B05-67D6-4E70-873D-9E910200934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F503438-E2ED-48DB-A51F-AE26B98908D9}" type="doc">
      <dgm:prSet loTypeId="urn:microsoft.com/office/officeart/2005/8/layout/default" loCatId="list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7920962E-1669-4C9C-AEBF-588F464C0091}">
      <dgm:prSet phldrT="[Texto]" custT="1"/>
      <dgm:spPr/>
      <dgm:t>
        <a:bodyPr/>
        <a:lstStyle/>
        <a:p>
          <a:r>
            <a:rPr lang="es-EC" sz="1400" dirty="0">
              <a:solidFill>
                <a:schemeClr val="tx1"/>
              </a:solidFill>
            </a:rPr>
            <a:t>Celo por las almas o pasión por la humanidad.</a:t>
          </a:r>
          <a:endParaRPr lang="es-ES" sz="1400" dirty="0">
            <a:solidFill>
              <a:schemeClr val="tx1"/>
            </a:solidFill>
          </a:endParaRPr>
        </a:p>
      </dgm:t>
    </dgm:pt>
    <dgm:pt modelId="{0C6C5C1C-25A9-49C0-A7DA-52B7011BCA7D}" type="parTrans" cxnId="{6F7DA2C7-D585-4C73-B338-227B8F2C9625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957CAA4A-D9C9-40F7-9304-6A1EE6669DB7}" type="sibTrans" cxnId="{6F7DA2C7-D585-4C73-B338-227B8F2C9625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20BA7706-9BAE-4E14-AEF3-82DE8F92B733}">
      <dgm:prSet phldrT="[Texto]" custT="1"/>
      <dgm:spPr/>
      <dgm:t>
        <a:bodyPr/>
        <a:lstStyle/>
        <a:p>
          <a:r>
            <a:rPr lang="es-EC" sz="1400">
              <a:solidFill>
                <a:schemeClr val="tx1"/>
              </a:solidFill>
            </a:rPr>
            <a:t>El celo es una virtud verdaderamente misionera.</a:t>
          </a:r>
          <a:endParaRPr lang="es-ES" sz="1400" dirty="0">
            <a:solidFill>
              <a:schemeClr val="tx1"/>
            </a:solidFill>
          </a:endParaRPr>
        </a:p>
      </dgm:t>
    </dgm:pt>
    <dgm:pt modelId="{D89B1829-D498-468A-B252-8319570538CA}" type="parTrans" cxnId="{FFEC0CB7-BB8C-429F-A745-2130163682EB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D2BDEC4C-F7A2-4DBC-9E62-9D1B2320A018}" type="sibTrans" cxnId="{FFEC0CB7-BB8C-429F-A745-2130163682EB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49CCAC1A-C513-431C-9B7D-D94858F9382B}">
      <dgm:prSet phldrT="[Texto]" custT="1"/>
      <dgm:spPr/>
      <dgm:t>
        <a:bodyPr/>
        <a:lstStyle/>
        <a:p>
          <a:r>
            <a:rPr lang="es-EC" sz="1400" dirty="0">
              <a:solidFill>
                <a:schemeClr val="tx1"/>
              </a:solidFill>
            </a:rPr>
            <a:t>Se expresa en la disponibilidad, la disposición para el servicio y la evangelización, incluso cuando uno es mayor y está enfermo. </a:t>
          </a:r>
          <a:endParaRPr lang="es-ES" sz="1400" dirty="0">
            <a:solidFill>
              <a:schemeClr val="tx1"/>
            </a:solidFill>
          </a:endParaRPr>
        </a:p>
      </dgm:t>
    </dgm:pt>
    <dgm:pt modelId="{21858979-DCD5-4C31-96C0-28CA0D0FF4C3}" type="parTrans" cxnId="{8D79842F-3F11-4F16-88B0-42CBA807D173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095ACDB3-6A1E-4228-85DC-E1F7BF6AF692}" type="sibTrans" cxnId="{8D79842F-3F11-4F16-88B0-42CBA807D173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CEF7DE0C-A84B-48BE-BC21-1648E7C44CC4}">
      <dgm:prSet phldrT="[Texto]" custT="1"/>
      <dgm:spPr/>
      <dgm:t>
        <a:bodyPr/>
        <a:lstStyle/>
        <a:p>
          <a:r>
            <a:rPr lang="es-EC" sz="1400">
              <a:solidFill>
                <a:schemeClr val="tx1"/>
              </a:solidFill>
            </a:rPr>
            <a:t>Podemos entender el celo como una expresión concreta del amor efectivo, que está motivado por la compasión o, en otras palabras, el amor afectivo. </a:t>
          </a:r>
          <a:endParaRPr lang="es-ES" sz="1400" dirty="0">
            <a:solidFill>
              <a:schemeClr val="tx1"/>
            </a:solidFill>
          </a:endParaRPr>
        </a:p>
      </dgm:t>
    </dgm:pt>
    <dgm:pt modelId="{480DC4F9-AC24-4D8D-8C46-51E763CAF970}" type="parTrans" cxnId="{92A2137D-4487-42DC-AB9D-7D5769ECC78B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6C4EE98C-1B5B-4A8E-BA2C-526732B7B5AD}" type="sibTrans" cxnId="{92A2137D-4487-42DC-AB9D-7D5769ECC78B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F57EDDDC-6FAB-4FF7-834C-30FDC6A0C444}">
      <dgm:prSet phldrT="[Texto]" custT="1"/>
      <dgm:spPr/>
      <dgm:t>
        <a:bodyPr/>
        <a:lstStyle/>
        <a:p>
          <a:r>
            <a:rPr lang="es-EC" sz="1400" dirty="0">
              <a:solidFill>
                <a:schemeClr val="tx1"/>
              </a:solidFill>
            </a:rPr>
            <a:t>: “Imagina entonces que hay millones de almas tendiendo sus manos hacia ti y, que te llaman por tu nombre”.</a:t>
          </a:r>
          <a:endParaRPr lang="es-ES" sz="1400" dirty="0">
            <a:solidFill>
              <a:schemeClr val="tx1"/>
            </a:solidFill>
          </a:endParaRPr>
        </a:p>
      </dgm:t>
    </dgm:pt>
    <dgm:pt modelId="{CBE4932A-2B30-4DCB-B802-556E53E656D8}" type="parTrans" cxnId="{0439E8C1-67C8-4C6B-B241-A677E92F61D3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3AC306AB-1801-4EE5-93D5-BFEFED19C9D1}" type="sibTrans" cxnId="{0439E8C1-67C8-4C6B-B241-A677E92F61D3}">
      <dgm:prSet/>
      <dgm:spPr/>
      <dgm:t>
        <a:bodyPr/>
        <a:lstStyle/>
        <a:p>
          <a:endParaRPr lang="es-ES" sz="2000">
            <a:solidFill>
              <a:schemeClr val="tx1"/>
            </a:solidFill>
          </a:endParaRPr>
        </a:p>
      </dgm:t>
    </dgm:pt>
    <dgm:pt modelId="{2757A00B-DB44-4D23-B100-49061172B522}" type="pres">
      <dgm:prSet presAssocID="{6F503438-E2ED-48DB-A51F-AE26B98908D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0418F602-5887-4A26-9F5A-AEF945C17168}" type="pres">
      <dgm:prSet presAssocID="{7920962E-1669-4C9C-AEBF-588F464C009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523B80B-6D09-4633-8753-8E4067085CE7}" type="pres">
      <dgm:prSet presAssocID="{957CAA4A-D9C9-40F7-9304-6A1EE6669DB7}" presName="sibTrans" presStyleCnt="0"/>
      <dgm:spPr/>
    </dgm:pt>
    <dgm:pt modelId="{88659F53-92DA-454A-BA88-99C6F70593EA}" type="pres">
      <dgm:prSet presAssocID="{20BA7706-9BAE-4E14-AEF3-82DE8F92B73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EA2E731D-6AF9-4D40-986F-BE73EB7C8FCA}" type="pres">
      <dgm:prSet presAssocID="{D2BDEC4C-F7A2-4DBC-9E62-9D1B2320A018}" presName="sibTrans" presStyleCnt="0"/>
      <dgm:spPr/>
    </dgm:pt>
    <dgm:pt modelId="{054EE9F3-FCE4-40AE-95E2-D76E9C0FB324}" type="pres">
      <dgm:prSet presAssocID="{49CCAC1A-C513-431C-9B7D-D94858F9382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DFC62B9-8A3A-4ED8-AE82-8E2D90870950}" type="pres">
      <dgm:prSet presAssocID="{095ACDB3-6A1E-4228-85DC-E1F7BF6AF692}" presName="sibTrans" presStyleCnt="0"/>
      <dgm:spPr/>
    </dgm:pt>
    <dgm:pt modelId="{25D59615-90FA-4AEA-872E-C2016F40EE6E}" type="pres">
      <dgm:prSet presAssocID="{CEF7DE0C-A84B-48BE-BC21-1648E7C44CC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8EA7F3A-A750-411C-AC5D-585C1A60EA18}" type="pres">
      <dgm:prSet presAssocID="{6C4EE98C-1B5B-4A8E-BA2C-526732B7B5AD}" presName="sibTrans" presStyleCnt="0"/>
      <dgm:spPr/>
    </dgm:pt>
    <dgm:pt modelId="{B25C44A9-0125-4320-9492-3F23A676CF66}" type="pres">
      <dgm:prSet presAssocID="{F57EDDDC-6FAB-4FF7-834C-30FDC6A0C44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FB59C10E-AC9E-4D40-BA67-4D44805665F5}" type="presOf" srcId="{49CCAC1A-C513-431C-9B7D-D94858F9382B}" destId="{054EE9F3-FCE4-40AE-95E2-D76E9C0FB324}" srcOrd="0" destOrd="0" presId="urn:microsoft.com/office/officeart/2005/8/layout/default"/>
    <dgm:cxn modelId="{6F7DA2C7-D585-4C73-B338-227B8F2C9625}" srcId="{6F503438-E2ED-48DB-A51F-AE26B98908D9}" destId="{7920962E-1669-4C9C-AEBF-588F464C0091}" srcOrd="0" destOrd="0" parTransId="{0C6C5C1C-25A9-49C0-A7DA-52B7011BCA7D}" sibTransId="{957CAA4A-D9C9-40F7-9304-6A1EE6669DB7}"/>
    <dgm:cxn modelId="{92A2137D-4487-42DC-AB9D-7D5769ECC78B}" srcId="{6F503438-E2ED-48DB-A51F-AE26B98908D9}" destId="{CEF7DE0C-A84B-48BE-BC21-1648E7C44CC4}" srcOrd="3" destOrd="0" parTransId="{480DC4F9-AC24-4D8D-8C46-51E763CAF970}" sibTransId="{6C4EE98C-1B5B-4A8E-BA2C-526732B7B5AD}"/>
    <dgm:cxn modelId="{8D79842F-3F11-4F16-88B0-42CBA807D173}" srcId="{6F503438-E2ED-48DB-A51F-AE26B98908D9}" destId="{49CCAC1A-C513-431C-9B7D-D94858F9382B}" srcOrd="2" destOrd="0" parTransId="{21858979-DCD5-4C31-96C0-28CA0D0FF4C3}" sibTransId="{095ACDB3-6A1E-4228-85DC-E1F7BF6AF692}"/>
    <dgm:cxn modelId="{0439E8C1-67C8-4C6B-B241-A677E92F61D3}" srcId="{6F503438-E2ED-48DB-A51F-AE26B98908D9}" destId="{F57EDDDC-6FAB-4FF7-834C-30FDC6A0C444}" srcOrd="4" destOrd="0" parTransId="{CBE4932A-2B30-4DCB-B802-556E53E656D8}" sibTransId="{3AC306AB-1801-4EE5-93D5-BFEFED19C9D1}"/>
    <dgm:cxn modelId="{FFEC0CB7-BB8C-429F-A745-2130163682EB}" srcId="{6F503438-E2ED-48DB-A51F-AE26B98908D9}" destId="{20BA7706-9BAE-4E14-AEF3-82DE8F92B733}" srcOrd="1" destOrd="0" parTransId="{D89B1829-D498-468A-B252-8319570538CA}" sibTransId="{D2BDEC4C-F7A2-4DBC-9E62-9D1B2320A018}"/>
    <dgm:cxn modelId="{CB636294-E0AC-40F2-8F92-FD8D8AB4489E}" type="presOf" srcId="{CEF7DE0C-A84B-48BE-BC21-1648E7C44CC4}" destId="{25D59615-90FA-4AEA-872E-C2016F40EE6E}" srcOrd="0" destOrd="0" presId="urn:microsoft.com/office/officeart/2005/8/layout/default"/>
    <dgm:cxn modelId="{670787AC-0C46-45B2-BCF4-668D6362F397}" type="presOf" srcId="{6F503438-E2ED-48DB-A51F-AE26B98908D9}" destId="{2757A00B-DB44-4D23-B100-49061172B522}" srcOrd="0" destOrd="0" presId="urn:microsoft.com/office/officeart/2005/8/layout/default"/>
    <dgm:cxn modelId="{65C09C2E-3C8F-46C4-9534-6F6DBBE122D7}" type="presOf" srcId="{20BA7706-9BAE-4E14-AEF3-82DE8F92B733}" destId="{88659F53-92DA-454A-BA88-99C6F70593EA}" srcOrd="0" destOrd="0" presId="urn:microsoft.com/office/officeart/2005/8/layout/default"/>
    <dgm:cxn modelId="{DBE5225F-2500-4E39-8E7B-D474DC5C2020}" type="presOf" srcId="{7920962E-1669-4C9C-AEBF-588F464C0091}" destId="{0418F602-5887-4A26-9F5A-AEF945C17168}" srcOrd="0" destOrd="0" presId="urn:microsoft.com/office/officeart/2005/8/layout/default"/>
    <dgm:cxn modelId="{747D2B10-3148-4505-8ED1-BDBBCCC3374D}" type="presOf" srcId="{F57EDDDC-6FAB-4FF7-834C-30FDC6A0C444}" destId="{B25C44A9-0125-4320-9492-3F23A676CF66}" srcOrd="0" destOrd="0" presId="urn:microsoft.com/office/officeart/2005/8/layout/default"/>
    <dgm:cxn modelId="{C61B0EB9-E912-47F0-842B-B2E533F0F9B7}" type="presParOf" srcId="{2757A00B-DB44-4D23-B100-49061172B522}" destId="{0418F602-5887-4A26-9F5A-AEF945C17168}" srcOrd="0" destOrd="0" presId="urn:microsoft.com/office/officeart/2005/8/layout/default"/>
    <dgm:cxn modelId="{D3E5880E-D985-4146-BAA2-9E39CE1C3B72}" type="presParOf" srcId="{2757A00B-DB44-4D23-B100-49061172B522}" destId="{7523B80B-6D09-4633-8753-8E4067085CE7}" srcOrd="1" destOrd="0" presId="urn:microsoft.com/office/officeart/2005/8/layout/default"/>
    <dgm:cxn modelId="{6305F063-AF77-4ABB-B632-59B368A5F3C1}" type="presParOf" srcId="{2757A00B-DB44-4D23-B100-49061172B522}" destId="{88659F53-92DA-454A-BA88-99C6F70593EA}" srcOrd="2" destOrd="0" presId="urn:microsoft.com/office/officeart/2005/8/layout/default"/>
    <dgm:cxn modelId="{9F135492-11E1-4F0F-8646-DDAAD7605707}" type="presParOf" srcId="{2757A00B-DB44-4D23-B100-49061172B522}" destId="{EA2E731D-6AF9-4D40-986F-BE73EB7C8FCA}" srcOrd="3" destOrd="0" presId="urn:microsoft.com/office/officeart/2005/8/layout/default"/>
    <dgm:cxn modelId="{E8F75CEB-B107-4C37-8F6B-0082E96706A0}" type="presParOf" srcId="{2757A00B-DB44-4D23-B100-49061172B522}" destId="{054EE9F3-FCE4-40AE-95E2-D76E9C0FB324}" srcOrd="4" destOrd="0" presId="urn:microsoft.com/office/officeart/2005/8/layout/default"/>
    <dgm:cxn modelId="{6A6A9F65-29BC-4F68-B917-130A672C75B3}" type="presParOf" srcId="{2757A00B-DB44-4D23-B100-49061172B522}" destId="{BDFC62B9-8A3A-4ED8-AE82-8E2D90870950}" srcOrd="5" destOrd="0" presId="urn:microsoft.com/office/officeart/2005/8/layout/default"/>
    <dgm:cxn modelId="{EACFD18A-C2A4-43DD-9135-5C5254AF9DB7}" type="presParOf" srcId="{2757A00B-DB44-4D23-B100-49061172B522}" destId="{25D59615-90FA-4AEA-872E-C2016F40EE6E}" srcOrd="6" destOrd="0" presId="urn:microsoft.com/office/officeart/2005/8/layout/default"/>
    <dgm:cxn modelId="{088B4C6F-D897-4EDE-AFD0-C0374B6AE459}" type="presParOf" srcId="{2757A00B-DB44-4D23-B100-49061172B522}" destId="{A8EA7F3A-A750-411C-AC5D-585C1A60EA18}" srcOrd="7" destOrd="0" presId="urn:microsoft.com/office/officeart/2005/8/layout/default"/>
    <dgm:cxn modelId="{DED15F0C-F53B-4217-90F0-9F5E2F3652F8}" type="presParOf" srcId="{2757A00B-DB44-4D23-B100-49061172B522}" destId="{B25C44A9-0125-4320-9492-3F23A676CF6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8962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6284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9826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51802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3038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3312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1965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122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66599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8099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7198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96D0-F432-4EEB-BD2F-96C0EB18109F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B6A4B-7C39-4509-BBAF-EECA4141E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5891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6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11960" y="966866"/>
            <a:ext cx="4697760" cy="4689475"/>
          </a:xfrm>
        </p:spPr>
        <p:txBody>
          <a:bodyPr>
            <a:noAutofit/>
          </a:bodyPr>
          <a:lstStyle/>
          <a:p>
            <a:pPr marL="182880" indent="0">
              <a:buNone/>
            </a:pPr>
            <a:r>
              <a:rPr lang="es-EC" sz="4800" b="1" dirty="0">
                <a:effectLst/>
                <a:latin typeface="Arial Black" panose="020B0A04020102020204" pitchFamily="34" charset="0"/>
              </a:rPr>
              <a:t>EJE III</a:t>
            </a:r>
            <a:br>
              <a:rPr lang="es-EC" sz="4800" b="1" dirty="0">
                <a:effectLst/>
                <a:latin typeface="Arial Black" panose="020B0A04020102020204" pitchFamily="34" charset="0"/>
              </a:rPr>
            </a:br>
            <a:r>
              <a:rPr lang="es-EC" sz="4800" b="1" dirty="0">
                <a:effectLst/>
                <a:latin typeface="Arial Black" panose="020B0A04020102020204" pitchFamily="34" charset="0"/>
              </a:rPr>
              <a:t>FORMACIÓN VICENTINA   </a:t>
            </a:r>
            <a:br>
              <a:rPr lang="es-EC" sz="4800" b="1" dirty="0">
                <a:effectLst/>
                <a:latin typeface="Arial Black" panose="020B0A04020102020204" pitchFamily="34" charset="0"/>
              </a:rPr>
            </a:br>
            <a:r>
              <a:rPr lang="es-EC" sz="4800" b="1" dirty="0">
                <a:effectLst/>
                <a:latin typeface="Arial Black" panose="020B0A04020102020204" pitchFamily="34" charset="0"/>
              </a:rPr>
              <a:t>TEMA 8</a:t>
            </a:r>
            <a:br>
              <a:rPr lang="es-EC" sz="4800" b="1" dirty="0">
                <a:effectLst/>
                <a:latin typeface="Arial Black" panose="020B0A04020102020204" pitchFamily="34" charset="0"/>
              </a:rPr>
            </a:br>
            <a:r>
              <a:rPr lang="es-EC" sz="4800" b="1" dirty="0">
                <a:effectLst/>
                <a:latin typeface="Arial Black" panose="020B0A04020102020204" pitchFamily="34" charset="0"/>
              </a:rPr>
              <a:t>VIRTUDES VICENTINAS</a:t>
            </a:r>
            <a:endParaRPr lang="es-EC" sz="4800" b="1" dirty="0">
              <a:latin typeface="Arial Black" panose="020B0A04020102020204" pitchFamily="34" charset="0"/>
            </a:endParaRPr>
          </a:p>
        </p:txBody>
      </p:sp>
      <p:pic>
        <p:nvPicPr>
          <p:cNvPr id="3" name="Picture 2" descr="Resultado de imagen para VIRTUDES VICENTINA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3608958" cy="478024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92132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36904" cy="864096"/>
          </a:xfrm>
        </p:spPr>
        <p:txBody>
          <a:bodyPr/>
          <a:lstStyle/>
          <a:p>
            <a:pPr marL="0" indent="0" algn="ctr">
              <a:buNone/>
            </a:pPr>
            <a:r>
              <a:rPr lang="es-EC" b="1" dirty="0">
                <a:effectLst/>
                <a:latin typeface="Arial Black" panose="020B0A04020102020204" pitchFamily="34" charset="0"/>
              </a:rPr>
              <a:t>1. SENCILLEZ</a:t>
            </a:r>
            <a:endParaRPr lang="es-EC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321451"/>
              </p:ext>
            </p:extLst>
          </p:nvPr>
        </p:nvGraphicFramePr>
        <p:xfrm>
          <a:off x="4211960" y="1484784"/>
          <a:ext cx="4752528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Resultado de imagen para sencillez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1772816"/>
            <a:ext cx="3816424" cy="424847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773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8912" cy="792088"/>
          </a:xfrm>
        </p:spPr>
        <p:txBody>
          <a:bodyPr/>
          <a:lstStyle/>
          <a:p>
            <a:pPr marL="0" indent="0" algn="ctr">
              <a:buNone/>
            </a:pPr>
            <a:r>
              <a:rPr lang="es-EC" sz="4000" b="1" dirty="0">
                <a:effectLst/>
                <a:latin typeface="Arial Black" panose="020B0A04020102020204" pitchFamily="34" charset="0"/>
              </a:rPr>
              <a:t>2. HUMILDAD</a:t>
            </a:r>
            <a:endParaRPr lang="es-EC" sz="40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546605"/>
              </p:ext>
            </p:extLst>
          </p:nvPr>
        </p:nvGraphicFramePr>
        <p:xfrm>
          <a:off x="323528" y="1124744"/>
          <a:ext cx="439248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Resultado de imagen para humilda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1591095"/>
            <a:ext cx="4121478" cy="425796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6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864096"/>
          </a:xfrm>
        </p:spPr>
        <p:txBody>
          <a:bodyPr/>
          <a:lstStyle/>
          <a:p>
            <a:pPr marL="0" indent="0" algn="ctr">
              <a:buNone/>
            </a:pPr>
            <a:r>
              <a:rPr lang="es-EC" sz="4000" b="1" dirty="0">
                <a:effectLst/>
                <a:latin typeface="Arial Black" panose="020B0A04020102020204" pitchFamily="34" charset="0"/>
              </a:rPr>
              <a:t>3. CARIDAD</a:t>
            </a:r>
            <a:endParaRPr lang="es-EC" sz="40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159629"/>
              </p:ext>
            </p:extLst>
          </p:nvPr>
        </p:nvGraphicFramePr>
        <p:xfrm>
          <a:off x="0" y="1151558"/>
          <a:ext cx="568863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38093" y="1403586"/>
            <a:ext cx="3082379" cy="453650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40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6512511" cy="792088"/>
          </a:xfrm>
        </p:spPr>
        <p:txBody>
          <a:bodyPr/>
          <a:lstStyle/>
          <a:p>
            <a:pPr marL="0" indent="0" algn="ctr">
              <a:buNone/>
            </a:pPr>
            <a:r>
              <a:rPr lang="es-ES" sz="4000" dirty="0">
                <a:effectLst/>
                <a:latin typeface="Arial Black" panose="020B0A04020102020204" pitchFamily="34" charset="0"/>
              </a:rPr>
              <a:t>4. MANSEDUMBRE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355666"/>
              </p:ext>
            </p:extLst>
          </p:nvPr>
        </p:nvGraphicFramePr>
        <p:xfrm>
          <a:off x="179512" y="1340768"/>
          <a:ext cx="8964488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95736" y="3861048"/>
            <a:ext cx="4680520" cy="283539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520681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3688" y="268393"/>
            <a:ext cx="5544616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>
                <a:effectLst/>
                <a:latin typeface="Arial Black" panose="020B0A04020102020204" pitchFamily="34" charset="0"/>
              </a:rPr>
              <a:t>5. MORTIFICACIÓN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127783"/>
              </p:ext>
            </p:extLst>
          </p:nvPr>
        </p:nvGraphicFramePr>
        <p:xfrm>
          <a:off x="107504" y="988473"/>
          <a:ext cx="4248472" cy="5745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Resultado de imagen para MORTIFICACION cristian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59647" y="1357076"/>
            <a:ext cx="3369975" cy="5020921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37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88032"/>
            <a:ext cx="6512511" cy="836712"/>
          </a:xfrm>
        </p:spPr>
        <p:txBody>
          <a:bodyPr/>
          <a:lstStyle/>
          <a:p>
            <a:pPr marL="0" indent="0" algn="r">
              <a:buNone/>
            </a:pPr>
            <a:r>
              <a:rPr lang="es-EC" b="1" dirty="0">
                <a:effectLst/>
                <a:latin typeface="Arial Black" panose="020B0A04020102020204" pitchFamily="34" charset="0"/>
              </a:rPr>
              <a:t>6. CELO APOSTÓLICO</a:t>
            </a:r>
            <a:endParaRPr lang="es-ES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5101421"/>
              </p:ext>
            </p:extLst>
          </p:nvPr>
        </p:nvGraphicFramePr>
        <p:xfrm>
          <a:off x="395536" y="1124744"/>
          <a:ext cx="489654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 descr="Imagen relacionad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104" y="1772816"/>
            <a:ext cx="3452928" cy="417646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62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6566" y="4437112"/>
            <a:ext cx="6408712" cy="1325563"/>
          </a:xfrm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Arial Black" panose="020B0A04020102020204" pitchFamily="34" charset="0"/>
              </a:rPr>
              <a:t>GRACIAS POR SU ATENCIÓN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836712"/>
            <a:ext cx="5270373" cy="309634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4791596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448</Words>
  <Application>Microsoft Office PowerPoint</Application>
  <PresentationFormat>Presentación en pantalla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Tema de Office</vt:lpstr>
      <vt:lpstr>EJE III FORMACIÓN VICENTINA    TEMA 8 VIRTUDES VICENTINAS</vt:lpstr>
      <vt:lpstr>1. SENCILLEZ</vt:lpstr>
      <vt:lpstr>2. HUMILDAD</vt:lpstr>
      <vt:lpstr>3. CARIDAD</vt:lpstr>
      <vt:lpstr>4. MANSEDUMBRE</vt:lpstr>
      <vt:lpstr>5. MORTIFICACIÓN</vt:lpstr>
      <vt:lpstr>6. CELO APOSTÓLICO</vt:lpstr>
      <vt:lpstr>GRACIAS POR SU ATENCIÓN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EJE III FORMACIÓN VICENTINA    TEMA 8 VIRTUDES VICENTINAS</dc:title>
  <dc:creator>Mariuxi</dc:creator>
  <cp:lastModifiedBy>HP</cp:lastModifiedBy>
  <cp:revision>13</cp:revision>
  <dcterms:created xsi:type="dcterms:W3CDTF">2017-06-08T14:45:54Z</dcterms:created>
  <dcterms:modified xsi:type="dcterms:W3CDTF">2021-09-14T01:14:51Z</dcterms:modified>
</cp:coreProperties>
</file>