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2" autoAdjust="0"/>
    <p:restoredTop sz="94660"/>
  </p:normalViewPr>
  <p:slideViewPr>
    <p:cSldViewPr snapToGrid="0">
      <p:cViewPr varScale="1">
        <p:scale>
          <a:sx n="46" d="100"/>
          <a:sy n="46" d="100"/>
        </p:scale>
        <p:origin x="7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61CA8-3829-447C-8517-20434D259F4E}"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S"/>
        </a:p>
      </dgm:t>
    </dgm:pt>
    <dgm:pt modelId="{F5681691-2BA5-4919-8889-AE7B89E5B5BD}">
      <dgm:prSet phldrT="[Texto]"/>
      <dgm:spPr/>
      <dgm:t>
        <a:bodyPr/>
        <a:lstStyle/>
        <a:p>
          <a:r>
            <a:rPr lang="es-ES" dirty="0" smtClean="0">
              <a:solidFill>
                <a:schemeClr val="tx1"/>
              </a:solidFill>
            </a:rPr>
            <a:t>Los sacramentos son signos sensibles, visibles y eficaces[] de la gracia invisible de Dios, a través de los cuales se otorga la vida divina.</a:t>
          </a:r>
          <a:endParaRPr lang="es-ES" dirty="0">
            <a:solidFill>
              <a:schemeClr val="tx1"/>
            </a:solidFill>
          </a:endParaRPr>
        </a:p>
      </dgm:t>
    </dgm:pt>
    <dgm:pt modelId="{7C997BF0-0E80-4475-8BB2-C715D164A860}" type="parTrans" cxnId="{44EE9DFF-1F41-4659-82DE-EB6939F6955A}">
      <dgm:prSet/>
      <dgm:spPr/>
      <dgm:t>
        <a:bodyPr/>
        <a:lstStyle/>
        <a:p>
          <a:endParaRPr lang="es-ES">
            <a:solidFill>
              <a:schemeClr val="tx1"/>
            </a:solidFill>
          </a:endParaRPr>
        </a:p>
      </dgm:t>
    </dgm:pt>
    <dgm:pt modelId="{1CA173C4-C563-4D39-B6BC-CBB006210B87}" type="sibTrans" cxnId="{44EE9DFF-1F41-4659-82DE-EB6939F6955A}">
      <dgm:prSet/>
      <dgm:spPr/>
      <dgm:t>
        <a:bodyPr/>
        <a:lstStyle/>
        <a:p>
          <a:endParaRPr lang="es-ES">
            <a:solidFill>
              <a:schemeClr val="tx1"/>
            </a:solidFill>
          </a:endParaRPr>
        </a:p>
      </dgm:t>
    </dgm:pt>
    <dgm:pt modelId="{122A83A4-01E1-4ECE-85FB-7B2C7CA9BD04}">
      <dgm:prSet phldrT="[Texto]"/>
      <dgm:spPr/>
      <dgm:t>
        <a:bodyPr/>
        <a:lstStyle/>
        <a:p>
          <a:r>
            <a:rPr lang="es-ES" u="none" dirty="0" smtClean="0">
              <a:solidFill>
                <a:schemeClr val="tx1"/>
              </a:solidFill>
            </a:rPr>
            <a:t>Los sacramentos se administran en distintos momentos de la vida del cristiano, y simbólicamente la abarcan por entero, desde el bautismo hasta la unción de los enfermos. </a:t>
          </a:r>
          <a:endParaRPr lang="es-ES" u="none" dirty="0">
            <a:solidFill>
              <a:schemeClr val="tx1"/>
            </a:solidFill>
          </a:endParaRPr>
        </a:p>
      </dgm:t>
    </dgm:pt>
    <dgm:pt modelId="{29EAB0B1-E9CD-4DA8-AFC3-23763970545E}" type="parTrans" cxnId="{E64A8E3E-86CF-402C-A660-17C6B3F174B3}">
      <dgm:prSet/>
      <dgm:spPr/>
      <dgm:t>
        <a:bodyPr/>
        <a:lstStyle/>
        <a:p>
          <a:endParaRPr lang="es-ES">
            <a:solidFill>
              <a:schemeClr val="tx1"/>
            </a:solidFill>
          </a:endParaRPr>
        </a:p>
      </dgm:t>
    </dgm:pt>
    <dgm:pt modelId="{D287CB62-6641-4AE6-AC60-9892FB2E082B}" type="sibTrans" cxnId="{E64A8E3E-86CF-402C-A660-17C6B3F174B3}">
      <dgm:prSet/>
      <dgm:spPr/>
      <dgm:t>
        <a:bodyPr/>
        <a:lstStyle/>
        <a:p>
          <a:endParaRPr lang="es-ES">
            <a:solidFill>
              <a:schemeClr val="tx1"/>
            </a:solidFill>
          </a:endParaRPr>
        </a:p>
      </dgm:t>
    </dgm:pt>
    <dgm:pt modelId="{69B1E5C1-26CE-48B1-BBB6-BDDDC025C16A}">
      <dgm:prSet phldrT="[Texto]"/>
      <dgm:spPr/>
      <dgm:t>
        <a:bodyPr/>
        <a:lstStyle/>
        <a:p>
          <a:r>
            <a:rPr lang="es-ES" dirty="0" smtClean="0">
              <a:solidFill>
                <a:schemeClr val="tx1"/>
              </a:solidFill>
            </a:rPr>
            <a:t>La mayoría de los sacramentos solo pueden ser administrados por un sacerdote.</a:t>
          </a:r>
          <a:endParaRPr lang="es-ES" dirty="0">
            <a:solidFill>
              <a:schemeClr val="tx1"/>
            </a:solidFill>
          </a:endParaRPr>
        </a:p>
      </dgm:t>
    </dgm:pt>
    <dgm:pt modelId="{7EE1852C-2A12-4798-8E59-64F3E743A2D4}" type="parTrans" cxnId="{2C64EB3A-70ED-4096-94FD-34F3293D5387}">
      <dgm:prSet/>
      <dgm:spPr/>
      <dgm:t>
        <a:bodyPr/>
        <a:lstStyle/>
        <a:p>
          <a:endParaRPr lang="es-ES">
            <a:solidFill>
              <a:schemeClr val="tx1"/>
            </a:solidFill>
          </a:endParaRPr>
        </a:p>
      </dgm:t>
    </dgm:pt>
    <dgm:pt modelId="{A1B13151-C5D4-448C-AAEE-A866E2AA685F}" type="sibTrans" cxnId="{2C64EB3A-70ED-4096-94FD-34F3293D5387}">
      <dgm:prSet/>
      <dgm:spPr/>
      <dgm:t>
        <a:bodyPr/>
        <a:lstStyle/>
        <a:p>
          <a:endParaRPr lang="es-ES">
            <a:solidFill>
              <a:schemeClr val="tx1"/>
            </a:solidFill>
          </a:endParaRPr>
        </a:p>
      </dgm:t>
    </dgm:pt>
    <dgm:pt modelId="{12472116-51C8-469C-AC35-4C8DDD2C6256}">
      <dgm:prSet phldrT="[Texto]"/>
      <dgm:spPr/>
      <dgm:t>
        <a:bodyPr/>
        <a:lstStyle/>
        <a:p>
          <a:r>
            <a:rPr lang="es-ES" smtClean="0">
              <a:solidFill>
                <a:schemeClr val="tx1"/>
              </a:solidFill>
            </a:rPr>
            <a:t>En el sacramento del matrimonio los ministros son los mismos contrayentes.</a:t>
          </a:r>
          <a:endParaRPr lang="es-ES" dirty="0">
            <a:solidFill>
              <a:schemeClr val="tx1"/>
            </a:solidFill>
          </a:endParaRPr>
        </a:p>
      </dgm:t>
    </dgm:pt>
    <dgm:pt modelId="{0DB685ED-4E29-4816-8EDA-3B3E27AC9298}" type="parTrans" cxnId="{C7DD86A1-2E18-4804-9B5A-29F11FCA803A}">
      <dgm:prSet/>
      <dgm:spPr/>
      <dgm:t>
        <a:bodyPr/>
        <a:lstStyle/>
        <a:p>
          <a:endParaRPr lang="es-ES">
            <a:solidFill>
              <a:schemeClr val="tx1"/>
            </a:solidFill>
          </a:endParaRPr>
        </a:p>
      </dgm:t>
    </dgm:pt>
    <dgm:pt modelId="{D0F8F343-8C77-4864-92BE-90BBCE63675A}" type="sibTrans" cxnId="{C7DD86A1-2E18-4804-9B5A-29F11FCA803A}">
      <dgm:prSet/>
      <dgm:spPr/>
      <dgm:t>
        <a:bodyPr/>
        <a:lstStyle/>
        <a:p>
          <a:endParaRPr lang="es-ES">
            <a:solidFill>
              <a:schemeClr val="tx1"/>
            </a:solidFill>
          </a:endParaRPr>
        </a:p>
      </dgm:t>
    </dgm:pt>
    <dgm:pt modelId="{F98E600C-0465-4D21-AADE-64BEFCE00272}" type="pres">
      <dgm:prSet presAssocID="{6D461CA8-3829-447C-8517-20434D259F4E}" presName="diagram" presStyleCnt="0">
        <dgm:presLayoutVars>
          <dgm:dir/>
          <dgm:resizeHandles val="exact"/>
        </dgm:presLayoutVars>
      </dgm:prSet>
      <dgm:spPr/>
      <dgm:t>
        <a:bodyPr/>
        <a:lstStyle/>
        <a:p>
          <a:endParaRPr lang="es-EC"/>
        </a:p>
      </dgm:t>
    </dgm:pt>
    <dgm:pt modelId="{77F54085-2526-457A-A715-1C22E6B9CB94}" type="pres">
      <dgm:prSet presAssocID="{F5681691-2BA5-4919-8889-AE7B89E5B5BD}" presName="node" presStyleLbl="node1" presStyleIdx="0" presStyleCnt="4">
        <dgm:presLayoutVars>
          <dgm:bulletEnabled val="1"/>
        </dgm:presLayoutVars>
      </dgm:prSet>
      <dgm:spPr/>
      <dgm:t>
        <a:bodyPr/>
        <a:lstStyle/>
        <a:p>
          <a:endParaRPr lang="es-ES"/>
        </a:p>
      </dgm:t>
    </dgm:pt>
    <dgm:pt modelId="{A48EDE51-11A7-48CB-A06F-DF1EF6E3CA08}" type="pres">
      <dgm:prSet presAssocID="{1CA173C4-C563-4D39-B6BC-CBB006210B87}" presName="sibTrans" presStyleCnt="0"/>
      <dgm:spPr/>
    </dgm:pt>
    <dgm:pt modelId="{9564123E-B95F-4CD1-9419-4F79A189CEDE}" type="pres">
      <dgm:prSet presAssocID="{122A83A4-01E1-4ECE-85FB-7B2C7CA9BD04}" presName="node" presStyleLbl="node1" presStyleIdx="1" presStyleCnt="4">
        <dgm:presLayoutVars>
          <dgm:bulletEnabled val="1"/>
        </dgm:presLayoutVars>
      </dgm:prSet>
      <dgm:spPr/>
      <dgm:t>
        <a:bodyPr/>
        <a:lstStyle/>
        <a:p>
          <a:endParaRPr lang="es-ES"/>
        </a:p>
      </dgm:t>
    </dgm:pt>
    <dgm:pt modelId="{38942C87-AEC1-402C-A2D1-D9E6219F21CB}" type="pres">
      <dgm:prSet presAssocID="{D287CB62-6641-4AE6-AC60-9892FB2E082B}" presName="sibTrans" presStyleCnt="0"/>
      <dgm:spPr/>
    </dgm:pt>
    <dgm:pt modelId="{55D1F169-5511-4F87-82B6-657515FA87FB}" type="pres">
      <dgm:prSet presAssocID="{69B1E5C1-26CE-48B1-BBB6-BDDDC025C16A}" presName="node" presStyleLbl="node1" presStyleIdx="2" presStyleCnt="4">
        <dgm:presLayoutVars>
          <dgm:bulletEnabled val="1"/>
        </dgm:presLayoutVars>
      </dgm:prSet>
      <dgm:spPr/>
      <dgm:t>
        <a:bodyPr/>
        <a:lstStyle/>
        <a:p>
          <a:endParaRPr lang="es-ES"/>
        </a:p>
      </dgm:t>
    </dgm:pt>
    <dgm:pt modelId="{78BD15CF-5C49-4962-9A05-6DBC841C617E}" type="pres">
      <dgm:prSet presAssocID="{A1B13151-C5D4-448C-AAEE-A866E2AA685F}" presName="sibTrans" presStyleCnt="0"/>
      <dgm:spPr/>
    </dgm:pt>
    <dgm:pt modelId="{DCDD0918-6606-4370-AD47-694A9F595899}" type="pres">
      <dgm:prSet presAssocID="{12472116-51C8-469C-AC35-4C8DDD2C6256}" presName="node" presStyleLbl="node1" presStyleIdx="3" presStyleCnt="4">
        <dgm:presLayoutVars>
          <dgm:bulletEnabled val="1"/>
        </dgm:presLayoutVars>
      </dgm:prSet>
      <dgm:spPr/>
      <dgm:t>
        <a:bodyPr/>
        <a:lstStyle/>
        <a:p>
          <a:endParaRPr lang="es-ES"/>
        </a:p>
      </dgm:t>
    </dgm:pt>
  </dgm:ptLst>
  <dgm:cxnLst>
    <dgm:cxn modelId="{C7DD86A1-2E18-4804-9B5A-29F11FCA803A}" srcId="{6D461CA8-3829-447C-8517-20434D259F4E}" destId="{12472116-51C8-469C-AC35-4C8DDD2C6256}" srcOrd="3" destOrd="0" parTransId="{0DB685ED-4E29-4816-8EDA-3B3E27AC9298}" sibTransId="{D0F8F343-8C77-4864-92BE-90BBCE63675A}"/>
    <dgm:cxn modelId="{A1442BCA-E362-4543-ABB2-E5FB3A772BF9}" type="presOf" srcId="{69B1E5C1-26CE-48B1-BBB6-BDDDC025C16A}" destId="{55D1F169-5511-4F87-82B6-657515FA87FB}" srcOrd="0" destOrd="0" presId="urn:microsoft.com/office/officeart/2005/8/layout/default"/>
    <dgm:cxn modelId="{44EE9DFF-1F41-4659-82DE-EB6939F6955A}" srcId="{6D461CA8-3829-447C-8517-20434D259F4E}" destId="{F5681691-2BA5-4919-8889-AE7B89E5B5BD}" srcOrd="0" destOrd="0" parTransId="{7C997BF0-0E80-4475-8BB2-C715D164A860}" sibTransId="{1CA173C4-C563-4D39-B6BC-CBB006210B87}"/>
    <dgm:cxn modelId="{67EEA9B5-7D3E-4524-BC1E-5EDDF953B989}" type="presOf" srcId="{6D461CA8-3829-447C-8517-20434D259F4E}" destId="{F98E600C-0465-4D21-AADE-64BEFCE00272}" srcOrd="0" destOrd="0" presId="urn:microsoft.com/office/officeart/2005/8/layout/default"/>
    <dgm:cxn modelId="{2C64EB3A-70ED-4096-94FD-34F3293D5387}" srcId="{6D461CA8-3829-447C-8517-20434D259F4E}" destId="{69B1E5C1-26CE-48B1-BBB6-BDDDC025C16A}" srcOrd="2" destOrd="0" parTransId="{7EE1852C-2A12-4798-8E59-64F3E743A2D4}" sibTransId="{A1B13151-C5D4-448C-AAEE-A866E2AA685F}"/>
    <dgm:cxn modelId="{96469931-52B5-4B92-AAEB-E283383F6D10}" type="presOf" srcId="{F5681691-2BA5-4919-8889-AE7B89E5B5BD}" destId="{77F54085-2526-457A-A715-1C22E6B9CB94}" srcOrd="0" destOrd="0" presId="urn:microsoft.com/office/officeart/2005/8/layout/default"/>
    <dgm:cxn modelId="{FC17DF7B-E96C-4719-9A4F-AF09177C00EB}" type="presOf" srcId="{12472116-51C8-469C-AC35-4C8DDD2C6256}" destId="{DCDD0918-6606-4370-AD47-694A9F595899}" srcOrd="0" destOrd="0" presId="urn:microsoft.com/office/officeart/2005/8/layout/default"/>
    <dgm:cxn modelId="{BAD7ACEB-D4F9-4764-B976-D3EAF6B206AB}" type="presOf" srcId="{122A83A4-01E1-4ECE-85FB-7B2C7CA9BD04}" destId="{9564123E-B95F-4CD1-9419-4F79A189CEDE}" srcOrd="0" destOrd="0" presId="urn:microsoft.com/office/officeart/2005/8/layout/default"/>
    <dgm:cxn modelId="{E64A8E3E-86CF-402C-A660-17C6B3F174B3}" srcId="{6D461CA8-3829-447C-8517-20434D259F4E}" destId="{122A83A4-01E1-4ECE-85FB-7B2C7CA9BD04}" srcOrd="1" destOrd="0" parTransId="{29EAB0B1-E9CD-4DA8-AFC3-23763970545E}" sibTransId="{D287CB62-6641-4AE6-AC60-9892FB2E082B}"/>
    <dgm:cxn modelId="{59E9020A-3D45-4B04-A671-E1CFBA404250}" type="presParOf" srcId="{F98E600C-0465-4D21-AADE-64BEFCE00272}" destId="{77F54085-2526-457A-A715-1C22E6B9CB94}" srcOrd="0" destOrd="0" presId="urn:microsoft.com/office/officeart/2005/8/layout/default"/>
    <dgm:cxn modelId="{736D1C0B-049A-48FF-8095-2F54ADD6261A}" type="presParOf" srcId="{F98E600C-0465-4D21-AADE-64BEFCE00272}" destId="{A48EDE51-11A7-48CB-A06F-DF1EF6E3CA08}" srcOrd="1" destOrd="0" presId="urn:microsoft.com/office/officeart/2005/8/layout/default"/>
    <dgm:cxn modelId="{D55DC2D8-6D34-4DA0-8975-B85CEC71C9DB}" type="presParOf" srcId="{F98E600C-0465-4D21-AADE-64BEFCE00272}" destId="{9564123E-B95F-4CD1-9419-4F79A189CEDE}" srcOrd="2" destOrd="0" presId="urn:microsoft.com/office/officeart/2005/8/layout/default"/>
    <dgm:cxn modelId="{9FDD7B40-B968-479E-ACB5-65325C68747C}" type="presParOf" srcId="{F98E600C-0465-4D21-AADE-64BEFCE00272}" destId="{38942C87-AEC1-402C-A2D1-D9E6219F21CB}" srcOrd="3" destOrd="0" presId="urn:microsoft.com/office/officeart/2005/8/layout/default"/>
    <dgm:cxn modelId="{A528962F-BE17-4353-AF70-BAC4CAD3E5F2}" type="presParOf" srcId="{F98E600C-0465-4D21-AADE-64BEFCE00272}" destId="{55D1F169-5511-4F87-82B6-657515FA87FB}" srcOrd="4" destOrd="0" presId="urn:microsoft.com/office/officeart/2005/8/layout/default"/>
    <dgm:cxn modelId="{DD77DA9D-A272-43E6-94B6-4055EB6008B4}" type="presParOf" srcId="{F98E600C-0465-4D21-AADE-64BEFCE00272}" destId="{78BD15CF-5C49-4962-9A05-6DBC841C617E}" srcOrd="5" destOrd="0" presId="urn:microsoft.com/office/officeart/2005/8/layout/default"/>
    <dgm:cxn modelId="{3481C017-B863-4017-B001-99A7F98C9E05}" type="presParOf" srcId="{F98E600C-0465-4D21-AADE-64BEFCE00272}" destId="{DCDD0918-6606-4370-AD47-694A9F59589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D07062-BB10-48F2-92C0-A5CED5239A95}" type="doc">
      <dgm:prSet loTypeId="urn:microsoft.com/office/officeart/2005/8/layout/pList2" loCatId="list" qsTypeId="urn:microsoft.com/office/officeart/2005/8/quickstyle/3d4" qsCatId="3D" csTypeId="urn:microsoft.com/office/officeart/2005/8/colors/colorful1" csCatId="colorful" phldr="1"/>
      <dgm:spPr/>
    </dgm:pt>
    <dgm:pt modelId="{92D02638-23EB-46A0-A2EC-4300EDE92269}">
      <dgm:prSet phldrT="[Texto]"/>
      <dgm:spPr/>
      <dgm:t>
        <a:bodyPr/>
        <a:lstStyle/>
        <a:p>
          <a:r>
            <a:rPr lang="es-ES" smtClean="0">
              <a:solidFill>
                <a:schemeClr val="tx1"/>
              </a:solidFill>
            </a:rPr>
            <a:t>En su nacimiento: Bautismo</a:t>
          </a:r>
          <a:endParaRPr lang="es-ES" dirty="0">
            <a:solidFill>
              <a:schemeClr val="tx1"/>
            </a:solidFill>
          </a:endParaRPr>
        </a:p>
      </dgm:t>
    </dgm:pt>
    <dgm:pt modelId="{5D3A00F1-F70C-4A27-A1D9-B135C7E82C08}" type="parTrans" cxnId="{6EE767D3-912A-42AB-96C0-4AAD97C81621}">
      <dgm:prSet/>
      <dgm:spPr/>
      <dgm:t>
        <a:bodyPr/>
        <a:lstStyle/>
        <a:p>
          <a:endParaRPr lang="es-ES">
            <a:solidFill>
              <a:schemeClr val="tx1"/>
            </a:solidFill>
          </a:endParaRPr>
        </a:p>
      </dgm:t>
    </dgm:pt>
    <dgm:pt modelId="{6E80D6ED-10E9-4064-B8ED-667937B21E03}" type="sibTrans" cxnId="{6EE767D3-912A-42AB-96C0-4AAD97C81621}">
      <dgm:prSet/>
      <dgm:spPr/>
      <dgm:t>
        <a:bodyPr/>
        <a:lstStyle/>
        <a:p>
          <a:endParaRPr lang="es-ES">
            <a:solidFill>
              <a:schemeClr val="tx1"/>
            </a:solidFill>
          </a:endParaRPr>
        </a:p>
      </dgm:t>
    </dgm:pt>
    <dgm:pt modelId="{C303C48F-35D0-4E22-88AB-5B9D9FA16E2B}">
      <dgm:prSet phldrT="[Texto]"/>
      <dgm:spPr/>
      <dgm:t>
        <a:bodyPr/>
        <a:lstStyle/>
        <a:p>
          <a:r>
            <a:rPr lang="es-ES" smtClean="0">
              <a:solidFill>
                <a:schemeClr val="tx1"/>
              </a:solidFill>
            </a:rPr>
            <a:t>En su crecimiento: Confirmación</a:t>
          </a:r>
          <a:endParaRPr lang="es-ES" dirty="0">
            <a:solidFill>
              <a:schemeClr val="tx1"/>
            </a:solidFill>
          </a:endParaRPr>
        </a:p>
      </dgm:t>
    </dgm:pt>
    <dgm:pt modelId="{EBFF193E-54C6-40A7-8C18-95B82D580128}" type="parTrans" cxnId="{C7D39384-35D9-4563-8A55-1F061CEBB498}">
      <dgm:prSet/>
      <dgm:spPr/>
      <dgm:t>
        <a:bodyPr/>
        <a:lstStyle/>
        <a:p>
          <a:endParaRPr lang="es-ES">
            <a:solidFill>
              <a:schemeClr val="tx1"/>
            </a:solidFill>
          </a:endParaRPr>
        </a:p>
      </dgm:t>
    </dgm:pt>
    <dgm:pt modelId="{F06BB95E-C206-47E9-9727-22BBB071ABAD}" type="sibTrans" cxnId="{C7D39384-35D9-4563-8A55-1F061CEBB498}">
      <dgm:prSet/>
      <dgm:spPr/>
      <dgm:t>
        <a:bodyPr/>
        <a:lstStyle/>
        <a:p>
          <a:endParaRPr lang="es-ES">
            <a:solidFill>
              <a:schemeClr val="tx1"/>
            </a:solidFill>
          </a:endParaRPr>
        </a:p>
      </dgm:t>
    </dgm:pt>
    <dgm:pt modelId="{22DB66C8-14FB-4FF2-8B1E-7114F14FF74C}">
      <dgm:prSet phldrT="[Texto]"/>
      <dgm:spPr/>
      <dgm:t>
        <a:bodyPr/>
        <a:lstStyle/>
        <a:p>
          <a:r>
            <a:rPr lang="es-ES" smtClean="0">
              <a:solidFill>
                <a:schemeClr val="tx1"/>
              </a:solidFill>
            </a:rPr>
            <a:t>En las heridas del pecado: Reconciliación </a:t>
          </a:r>
          <a:endParaRPr lang="es-ES" dirty="0">
            <a:solidFill>
              <a:schemeClr val="tx1"/>
            </a:solidFill>
          </a:endParaRPr>
        </a:p>
      </dgm:t>
    </dgm:pt>
    <dgm:pt modelId="{A044D823-8887-4163-877A-08768536D35A}" type="parTrans" cxnId="{7368C2B1-7844-4AAA-8866-2CC49A67CCE5}">
      <dgm:prSet/>
      <dgm:spPr/>
      <dgm:t>
        <a:bodyPr/>
        <a:lstStyle/>
        <a:p>
          <a:endParaRPr lang="es-ES">
            <a:solidFill>
              <a:schemeClr val="tx1"/>
            </a:solidFill>
          </a:endParaRPr>
        </a:p>
      </dgm:t>
    </dgm:pt>
    <dgm:pt modelId="{50E03711-9655-4B5E-BE67-E3E2CEB5677C}" type="sibTrans" cxnId="{7368C2B1-7844-4AAA-8866-2CC49A67CCE5}">
      <dgm:prSet/>
      <dgm:spPr/>
      <dgm:t>
        <a:bodyPr/>
        <a:lstStyle/>
        <a:p>
          <a:endParaRPr lang="es-ES">
            <a:solidFill>
              <a:schemeClr val="tx1"/>
            </a:solidFill>
          </a:endParaRPr>
        </a:p>
      </dgm:t>
    </dgm:pt>
    <dgm:pt modelId="{15536451-F9D6-4EBB-96E4-DF37ECA052F3}" type="pres">
      <dgm:prSet presAssocID="{63D07062-BB10-48F2-92C0-A5CED5239A95}" presName="Name0" presStyleCnt="0">
        <dgm:presLayoutVars>
          <dgm:dir/>
          <dgm:resizeHandles val="exact"/>
        </dgm:presLayoutVars>
      </dgm:prSet>
      <dgm:spPr/>
    </dgm:pt>
    <dgm:pt modelId="{3501B9B2-994C-482D-8E41-79E5546FE8DE}" type="pres">
      <dgm:prSet presAssocID="{63D07062-BB10-48F2-92C0-A5CED5239A95}" presName="bkgdShp" presStyleLbl="alignAccFollowNode1" presStyleIdx="0" presStyleCnt="1"/>
      <dgm:spPr/>
    </dgm:pt>
    <dgm:pt modelId="{4CE3FA4F-5840-465A-BED8-1E113853C425}" type="pres">
      <dgm:prSet presAssocID="{63D07062-BB10-48F2-92C0-A5CED5239A95}" presName="linComp" presStyleCnt="0"/>
      <dgm:spPr/>
    </dgm:pt>
    <dgm:pt modelId="{DE6F5C6F-9B8B-4877-B323-BB162FC4EF9C}" type="pres">
      <dgm:prSet presAssocID="{92D02638-23EB-46A0-A2EC-4300EDE92269}" presName="compNode" presStyleCnt="0"/>
      <dgm:spPr/>
    </dgm:pt>
    <dgm:pt modelId="{6A9F5390-36E7-4B25-9FC0-4A9C06F80095}" type="pres">
      <dgm:prSet presAssocID="{92D02638-23EB-46A0-A2EC-4300EDE92269}" presName="node" presStyleLbl="node1" presStyleIdx="0" presStyleCnt="3">
        <dgm:presLayoutVars>
          <dgm:bulletEnabled val="1"/>
        </dgm:presLayoutVars>
      </dgm:prSet>
      <dgm:spPr/>
      <dgm:t>
        <a:bodyPr/>
        <a:lstStyle/>
        <a:p>
          <a:endParaRPr lang="es-ES"/>
        </a:p>
      </dgm:t>
    </dgm:pt>
    <dgm:pt modelId="{3EB11255-9A77-421D-AA3C-D7C314F10190}" type="pres">
      <dgm:prSet presAssocID="{92D02638-23EB-46A0-A2EC-4300EDE92269}" presName="invisiNode" presStyleLbl="node1" presStyleIdx="0" presStyleCnt="3"/>
      <dgm:spPr/>
    </dgm:pt>
    <dgm:pt modelId="{03320B5E-9BDD-495F-AAC0-3E8368E03398}" type="pres">
      <dgm:prSet presAssocID="{92D02638-23EB-46A0-A2EC-4300EDE92269}" presName="imagNode" presStyleLbl="fgImgPlace1" presStyleIdx="0" presStyleCnt="3"/>
      <dgm:spPr>
        <a:blipFill rotWithShape="1">
          <a:blip xmlns:r="http://schemas.openxmlformats.org/officeDocument/2006/relationships" r:embed="rId1"/>
          <a:stretch>
            <a:fillRect/>
          </a:stretch>
        </a:blipFill>
      </dgm:spPr>
    </dgm:pt>
    <dgm:pt modelId="{EE6BE325-C39C-4EC3-9090-5D0F5C17B823}" type="pres">
      <dgm:prSet presAssocID="{6E80D6ED-10E9-4064-B8ED-667937B21E03}" presName="sibTrans" presStyleLbl="sibTrans2D1" presStyleIdx="0" presStyleCnt="0"/>
      <dgm:spPr/>
      <dgm:t>
        <a:bodyPr/>
        <a:lstStyle/>
        <a:p>
          <a:endParaRPr lang="es-EC"/>
        </a:p>
      </dgm:t>
    </dgm:pt>
    <dgm:pt modelId="{C5AF2B02-AF5C-45C9-84AC-E0B3D8649E2F}" type="pres">
      <dgm:prSet presAssocID="{C303C48F-35D0-4E22-88AB-5B9D9FA16E2B}" presName="compNode" presStyleCnt="0"/>
      <dgm:spPr/>
    </dgm:pt>
    <dgm:pt modelId="{931F307F-08F5-4F8C-8A2D-2DA49AB171F2}" type="pres">
      <dgm:prSet presAssocID="{C303C48F-35D0-4E22-88AB-5B9D9FA16E2B}" presName="node" presStyleLbl="node1" presStyleIdx="1" presStyleCnt="3">
        <dgm:presLayoutVars>
          <dgm:bulletEnabled val="1"/>
        </dgm:presLayoutVars>
      </dgm:prSet>
      <dgm:spPr/>
      <dgm:t>
        <a:bodyPr/>
        <a:lstStyle/>
        <a:p>
          <a:endParaRPr lang="es-ES"/>
        </a:p>
      </dgm:t>
    </dgm:pt>
    <dgm:pt modelId="{526F005F-CB51-4B41-B8FE-F58EAFCC5133}" type="pres">
      <dgm:prSet presAssocID="{C303C48F-35D0-4E22-88AB-5B9D9FA16E2B}" presName="invisiNode" presStyleLbl="node1" presStyleIdx="1" presStyleCnt="3"/>
      <dgm:spPr/>
    </dgm:pt>
    <dgm:pt modelId="{B8287206-9812-487D-95DC-5C7EC370DD78}" type="pres">
      <dgm:prSet presAssocID="{C303C48F-35D0-4E22-88AB-5B9D9FA16E2B}" presName="imagNode" presStyleLbl="fgImgPlace1" presStyleIdx="1" presStyleCnt="3"/>
      <dgm:spPr>
        <a:blipFill rotWithShape="1">
          <a:blip xmlns:r="http://schemas.openxmlformats.org/officeDocument/2006/relationships" r:embed="rId2"/>
          <a:stretch>
            <a:fillRect/>
          </a:stretch>
        </a:blipFill>
      </dgm:spPr>
    </dgm:pt>
    <dgm:pt modelId="{6B74DAC8-0074-456C-936C-D1A211ACA41B}" type="pres">
      <dgm:prSet presAssocID="{F06BB95E-C206-47E9-9727-22BBB071ABAD}" presName="sibTrans" presStyleLbl="sibTrans2D1" presStyleIdx="0" presStyleCnt="0"/>
      <dgm:spPr/>
      <dgm:t>
        <a:bodyPr/>
        <a:lstStyle/>
        <a:p>
          <a:endParaRPr lang="es-EC"/>
        </a:p>
      </dgm:t>
    </dgm:pt>
    <dgm:pt modelId="{AE7CD13A-E030-487D-8823-79EADC8D131A}" type="pres">
      <dgm:prSet presAssocID="{22DB66C8-14FB-4FF2-8B1E-7114F14FF74C}" presName="compNode" presStyleCnt="0"/>
      <dgm:spPr/>
    </dgm:pt>
    <dgm:pt modelId="{7D885EA6-21F7-4FFA-92CA-89D9C44E9E27}" type="pres">
      <dgm:prSet presAssocID="{22DB66C8-14FB-4FF2-8B1E-7114F14FF74C}" presName="node" presStyleLbl="node1" presStyleIdx="2" presStyleCnt="3">
        <dgm:presLayoutVars>
          <dgm:bulletEnabled val="1"/>
        </dgm:presLayoutVars>
      </dgm:prSet>
      <dgm:spPr/>
      <dgm:t>
        <a:bodyPr/>
        <a:lstStyle/>
        <a:p>
          <a:endParaRPr lang="es-ES"/>
        </a:p>
      </dgm:t>
    </dgm:pt>
    <dgm:pt modelId="{A6203DA9-5402-4BDD-8402-B84311E522F8}" type="pres">
      <dgm:prSet presAssocID="{22DB66C8-14FB-4FF2-8B1E-7114F14FF74C}" presName="invisiNode" presStyleLbl="node1" presStyleIdx="2" presStyleCnt="3"/>
      <dgm:spPr/>
    </dgm:pt>
    <dgm:pt modelId="{66C960E9-066F-4EE3-B056-B043C46E05E9}" type="pres">
      <dgm:prSet presAssocID="{22DB66C8-14FB-4FF2-8B1E-7114F14FF74C}" presName="imagNode" presStyleLbl="fgImgPlace1" presStyleIdx="2" presStyleCnt="3"/>
      <dgm:spPr>
        <a:blipFill rotWithShape="1">
          <a:blip xmlns:r="http://schemas.openxmlformats.org/officeDocument/2006/relationships" r:embed="rId3"/>
          <a:stretch>
            <a:fillRect/>
          </a:stretch>
        </a:blipFill>
      </dgm:spPr>
    </dgm:pt>
  </dgm:ptLst>
  <dgm:cxnLst>
    <dgm:cxn modelId="{6EE767D3-912A-42AB-96C0-4AAD97C81621}" srcId="{63D07062-BB10-48F2-92C0-A5CED5239A95}" destId="{92D02638-23EB-46A0-A2EC-4300EDE92269}" srcOrd="0" destOrd="0" parTransId="{5D3A00F1-F70C-4A27-A1D9-B135C7E82C08}" sibTransId="{6E80D6ED-10E9-4064-B8ED-667937B21E03}"/>
    <dgm:cxn modelId="{5B185321-E168-4CFA-9F3E-AD2928066E4F}" type="presOf" srcId="{63D07062-BB10-48F2-92C0-A5CED5239A95}" destId="{15536451-F9D6-4EBB-96E4-DF37ECA052F3}" srcOrd="0" destOrd="0" presId="urn:microsoft.com/office/officeart/2005/8/layout/pList2"/>
    <dgm:cxn modelId="{D22292FF-6D10-4EBF-A061-5636766C2C48}" type="presOf" srcId="{6E80D6ED-10E9-4064-B8ED-667937B21E03}" destId="{EE6BE325-C39C-4EC3-9090-5D0F5C17B823}" srcOrd="0" destOrd="0" presId="urn:microsoft.com/office/officeart/2005/8/layout/pList2"/>
    <dgm:cxn modelId="{7368C2B1-7844-4AAA-8866-2CC49A67CCE5}" srcId="{63D07062-BB10-48F2-92C0-A5CED5239A95}" destId="{22DB66C8-14FB-4FF2-8B1E-7114F14FF74C}" srcOrd="2" destOrd="0" parTransId="{A044D823-8887-4163-877A-08768536D35A}" sibTransId="{50E03711-9655-4B5E-BE67-E3E2CEB5677C}"/>
    <dgm:cxn modelId="{C40D401C-BE2C-4BDC-89B1-8C5A66E260B2}" type="presOf" srcId="{F06BB95E-C206-47E9-9727-22BBB071ABAD}" destId="{6B74DAC8-0074-456C-936C-D1A211ACA41B}" srcOrd="0" destOrd="0" presId="urn:microsoft.com/office/officeart/2005/8/layout/pList2"/>
    <dgm:cxn modelId="{1D97E717-7955-42D9-8939-A73F1FCDEB31}" type="presOf" srcId="{C303C48F-35D0-4E22-88AB-5B9D9FA16E2B}" destId="{931F307F-08F5-4F8C-8A2D-2DA49AB171F2}" srcOrd="0" destOrd="0" presId="urn:microsoft.com/office/officeart/2005/8/layout/pList2"/>
    <dgm:cxn modelId="{7604B168-D939-4304-9761-C8111A728C2A}" type="presOf" srcId="{92D02638-23EB-46A0-A2EC-4300EDE92269}" destId="{6A9F5390-36E7-4B25-9FC0-4A9C06F80095}" srcOrd="0" destOrd="0" presId="urn:microsoft.com/office/officeart/2005/8/layout/pList2"/>
    <dgm:cxn modelId="{73C911B8-4FBF-410E-B505-6E35306FFFEF}" type="presOf" srcId="{22DB66C8-14FB-4FF2-8B1E-7114F14FF74C}" destId="{7D885EA6-21F7-4FFA-92CA-89D9C44E9E27}" srcOrd="0" destOrd="0" presId="urn:microsoft.com/office/officeart/2005/8/layout/pList2"/>
    <dgm:cxn modelId="{C7D39384-35D9-4563-8A55-1F061CEBB498}" srcId="{63D07062-BB10-48F2-92C0-A5CED5239A95}" destId="{C303C48F-35D0-4E22-88AB-5B9D9FA16E2B}" srcOrd="1" destOrd="0" parTransId="{EBFF193E-54C6-40A7-8C18-95B82D580128}" sibTransId="{F06BB95E-C206-47E9-9727-22BBB071ABAD}"/>
    <dgm:cxn modelId="{46416636-1CD2-4133-9435-19854DFFD1D1}" type="presParOf" srcId="{15536451-F9D6-4EBB-96E4-DF37ECA052F3}" destId="{3501B9B2-994C-482D-8E41-79E5546FE8DE}" srcOrd="0" destOrd="0" presId="urn:microsoft.com/office/officeart/2005/8/layout/pList2"/>
    <dgm:cxn modelId="{D37C2A9C-E978-49C3-B51C-4659C9354CC1}" type="presParOf" srcId="{15536451-F9D6-4EBB-96E4-DF37ECA052F3}" destId="{4CE3FA4F-5840-465A-BED8-1E113853C425}" srcOrd="1" destOrd="0" presId="urn:microsoft.com/office/officeart/2005/8/layout/pList2"/>
    <dgm:cxn modelId="{757CBFF4-7747-4FA0-85F8-58F15F827055}" type="presParOf" srcId="{4CE3FA4F-5840-465A-BED8-1E113853C425}" destId="{DE6F5C6F-9B8B-4877-B323-BB162FC4EF9C}" srcOrd="0" destOrd="0" presId="urn:microsoft.com/office/officeart/2005/8/layout/pList2"/>
    <dgm:cxn modelId="{E942881C-D950-4862-821C-A920441276F6}" type="presParOf" srcId="{DE6F5C6F-9B8B-4877-B323-BB162FC4EF9C}" destId="{6A9F5390-36E7-4B25-9FC0-4A9C06F80095}" srcOrd="0" destOrd="0" presId="urn:microsoft.com/office/officeart/2005/8/layout/pList2"/>
    <dgm:cxn modelId="{B21AE620-660E-45BE-8A9F-6E3FA6545DC4}" type="presParOf" srcId="{DE6F5C6F-9B8B-4877-B323-BB162FC4EF9C}" destId="{3EB11255-9A77-421D-AA3C-D7C314F10190}" srcOrd="1" destOrd="0" presId="urn:microsoft.com/office/officeart/2005/8/layout/pList2"/>
    <dgm:cxn modelId="{690B0431-098B-43A1-8A69-8C795DD57C51}" type="presParOf" srcId="{DE6F5C6F-9B8B-4877-B323-BB162FC4EF9C}" destId="{03320B5E-9BDD-495F-AAC0-3E8368E03398}" srcOrd="2" destOrd="0" presId="urn:microsoft.com/office/officeart/2005/8/layout/pList2"/>
    <dgm:cxn modelId="{464D999B-0E45-4E81-8161-C3ED136BD4A0}" type="presParOf" srcId="{4CE3FA4F-5840-465A-BED8-1E113853C425}" destId="{EE6BE325-C39C-4EC3-9090-5D0F5C17B823}" srcOrd="1" destOrd="0" presId="urn:microsoft.com/office/officeart/2005/8/layout/pList2"/>
    <dgm:cxn modelId="{17CCAEE6-197C-41D7-82D5-3BD2883A3610}" type="presParOf" srcId="{4CE3FA4F-5840-465A-BED8-1E113853C425}" destId="{C5AF2B02-AF5C-45C9-84AC-E0B3D8649E2F}" srcOrd="2" destOrd="0" presId="urn:microsoft.com/office/officeart/2005/8/layout/pList2"/>
    <dgm:cxn modelId="{68E2FC99-7668-4856-B4EB-715197066361}" type="presParOf" srcId="{C5AF2B02-AF5C-45C9-84AC-E0B3D8649E2F}" destId="{931F307F-08F5-4F8C-8A2D-2DA49AB171F2}" srcOrd="0" destOrd="0" presId="urn:microsoft.com/office/officeart/2005/8/layout/pList2"/>
    <dgm:cxn modelId="{0AD1A37A-9EB9-471C-B010-B591543CF938}" type="presParOf" srcId="{C5AF2B02-AF5C-45C9-84AC-E0B3D8649E2F}" destId="{526F005F-CB51-4B41-B8FE-F58EAFCC5133}" srcOrd="1" destOrd="0" presId="urn:microsoft.com/office/officeart/2005/8/layout/pList2"/>
    <dgm:cxn modelId="{AA2E1513-A7CA-44D9-ABC3-48BB1C01E669}" type="presParOf" srcId="{C5AF2B02-AF5C-45C9-84AC-E0B3D8649E2F}" destId="{B8287206-9812-487D-95DC-5C7EC370DD78}" srcOrd="2" destOrd="0" presId="urn:microsoft.com/office/officeart/2005/8/layout/pList2"/>
    <dgm:cxn modelId="{64EB72E1-29DE-4B1E-8989-CE92CD6075F9}" type="presParOf" srcId="{4CE3FA4F-5840-465A-BED8-1E113853C425}" destId="{6B74DAC8-0074-456C-936C-D1A211ACA41B}" srcOrd="3" destOrd="0" presId="urn:microsoft.com/office/officeart/2005/8/layout/pList2"/>
    <dgm:cxn modelId="{424C8BA3-919B-45EB-A0F9-B56BAFEC1222}" type="presParOf" srcId="{4CE3FA4F-5840-465A-BED8-1E113853C425}" destId="{AE7CD13A-E030-487D-8823-79EADC8D131A}" srcOrd="4" destOrd="0" presId="urn:microsoft.com/office/officeart/2005/8/layout/pList2"/>
    <dgm:cxn modelId="{D01CEFEE-7B09-47D7-AE18-B59EC0065A05}" type="presParOf" srcId="{AE7CD13A-E030-487D-8823-79EADC8D131A}" destId="{7D885EA6-21F7-4FFA-92CA-89D9C44E9E27}" srcOrd="0" destOrd="0" presId="urn:microsoft.com/office/officeart/2005/8/layout/pList2"/>
    <dgm:cxn modelId="{66B31100-76FE-4F51-BD23-EFCD7AAAB90D}" type="presParOf" srcId="{AE7CD13A-E030-487D-8823-79EADC8D131A}" destId="{A6203DA9-5402-4BDD-8402-B84311E522F8}" srcOrd="1" destOrd="0" presId="urn:microsoft.com/office/officeart/2005/8/layout/pList2"/>
    <dgm:cxn modelId="{6BDE2972-48C2-4426-952F-CD3B240D61AE}" type="presParOf" srcId="{AE7CD13A-E030-487D-8823-79EADC8D131A}" destId="{66C960E9-066F-4EE3-B056-B043C46E05E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892582-EE15-40DA-B0CE-D21FF19F716E}" type="doc">
      <dgm:prSet loTypeId="urn:microsoft.com/office/officeart/2005/8/layout/pList2" loCatId="list" qsTypeId="urn:microsoft.com/office/officeart/2005/8/quickstyle/3d4" qsCatId="3D" csTypeId="urn:microsoft.com/office/officeart/2005/8/colors/colorful1" csCatId="colorful" phldr="1"/>
      <dgm:spPr/>
    </dgm:pt>
    <dgm:pt modelId="{1CD22619-926D-4C1C-BE56-95DC213ED519}">
      <dgm:prSet phldrT="[Texto]"/>
      <dgm:spPr/>
      <dgm:t>
        <a:bodyPr/>
        <a:lstStyle/>
        <a:p>
          <a:r>
            <a:rPr lang="es-ES" dirty="0" smtClean="0">
              <a:solidFill>
                <a:schemeClr val="tx1"/>
              </a:solidFill>
            </a:rPr>
            <a:t>En su alimentación: Eucaristía</a:t>
          </a:r>
          <a:endParaRPr lang="es-ES" dirty="0">
            <a:solidFill>
              <a:schemeClr val="tx1"/>
            </a:solidFill>
          </a:endParaRPr>
        </a:p>
      </dgm:t>
    </dgm:pt>
    <dgm:pt modelId="{B290923D-C84C-416D-A079-242AAC8EFC35}" type="parTrans" cxnId="{3C4E6D1B-C53E-4315-9163-32AF378CB58F}">
      <dgm:prSet/>
      <dgm:spPr/>
      <dgm:t>
        <a:bodyPr/>
        <a:lstStyle/>
        <a:p>
          <a:endParaRPr lang="es-ES">
            <a:solidFill>
              <a:schemeClr val="tx1"/>
            </a:solidFill>
          </a:endParaRPr>
        </a:p>
      </dgm:t>
    </dgm:pt>
    <dgm:pt modelId="{53AD4FBF-F3B1-4949-9D93-52A61C564EFC}" type="sibTrans" cxnId="{3C4E6D1B-C53E-4315-9163-32AF378CB58F}">
      <dgm:prSet/>
      <dgm:spPr/>
      <dgm:t>
        <a:bodyPr/>
        <a:lstStyle/>
        <a:p>
          <a:endParaRPr lang="es-ES">
            <a:solidFill>
              <a:schemeClr val="tx1"/>
            </a:solidFill>
          </a:endParaRPr>
        </a:p>
      </dgm:t>
    </dgm:pt>
    <dgm:pt modelId="{FB6730B0-7653-4CDD-AE57-6D67558E025A}">
      <dgm:prSet phldrT="[Texto]"/>
      <dgm:spPr/>
      <dgm:t>
        <a:bodyPr/>
        <a:lstStyle/>
        <a:p>
          <a:r>
            <a:rPr lang="es-ES" dirty="0" smtClean="0">
              <a:solidFill>
                <a:schemeClr val="tx1"/>
              </a:solidFill>
            </a:rPr>
            <a:t>En la formación de un hogar: Matrimonio</a:t>
          </a:r>
          <a:endParaRPr lang="es-ES" dirty="0">
            <a:solidFill>
              <a:schemeClr val="tx1"/>
            </a:solidFill>
          </a:endParaRPr>
        </a:p>
      </dgm:t>
    </dgm:pt>
    <dgm:pt modelId="{BDB72C49-C9F9-4AC4-ABAA-D669794A12DD}" type="parTrans" cxnId="{E2732382-76D9-4BED-8326-27FD1C3F199C}">
      <dgm:prSet/>
      <dgm:spPr/>
      <dgm:t>
        <a:bodyPr/>
        <a:lstStyle/>
        <a:p>
          <a:endParaRPr lang="es-ES">
            <a:solidFill>
              <a:schemeClr val="tx1"/>
            </a:solidFill>
          </a:endParaRPr>
        </a:p>
      </dgm:t>
    </dgm:pt>
    <dgm:pt modelId="{1A797879-9C9F-41BC-8A87-B0C9BD9CBD7F}" type="sibTrans" cxnId="{E2732382-76D9-4BED-8326-27FD1C3F199C}">
      <dgm:prSet/>
      <dgm:spPr/>
      <dgm:t>
        <a:bodyPr/>
        <a:lstStyle/>
        <a:p>
          <a:endParaRPr lang="es-ES">
            <a:solidFill>
              <a:schemeClr val="tx1"/>
            </a:solidFill>
          </a:endParaRPr>
        </a:p>
      </dgm:t>
    </dgm:pt>
    <dgm:pt modelId="{DC4F707B-036D-4AB7-A042-60685DE37F65}">
      <dgm:prSet phldrT="[Texto]"/>
      <dgm:spPr/>
      <dgm:t>
        <a:bodyPr/>
        <a:lstStyle/>
        <a:p>
          <a:r>
            <a:rPr lang="es-ES" dirty="0" smtClean="0">
              <a:solidFill>
                <a:schemeClr val="tx1"/>
              </a:solidFill>
            </a:rPr>
            <a:t>En la consagración al servicio de la comunidad: Orden Sacerdotal</a:t>
          </a:r>
          <a:endParaRPr lang="es-ES" dirty="0">
            <a:solidFill>
              <a:schemeClr val="tx1"/>
            </a:solidFill>
          </a:endParaRPr>
        </a:p>
      </dgm:t>
    </dgm:pt>
    <dgm:pt modelId="{4B023F3E-FDE9-43A4-8A25-1C4E46A10A40}" type="parTrans" cxnId="{28FA7BA0-FAA8-4234-9B81-7536D767D3B8}">
      <dgm:prSet/>
      <dgm:spPr/>
      <dgm:t>
        <a:bodyPr/>
        <a:lstStyle/>
        <a:p>
          <a:endParaRPr lang="es-ES">
            <a:solidFill>
              <a:schemeClr val="tx1"/>
            </a:solidFill>
          </a:endParaRPr>
        </a:p>
      </dgm:t>
    </dgm:pt>
    <dgm:pt modelId="{2B9236E7-90A2-42A0-BC04-288C2D5B429F}" type="sibTrans" cxnId="{28FA7BA0-FAA8-4234-9B81-7536D767D3B8}">
      <dgm:prSet/>
      <dgm:spPr/>
      <dgm:t>
        <a:bodyPr/>
        <a:lstStyle/>
        <a:p>
          <a:endParaRPr lang="es-ES">
            <a:solidFill>
              <a:schemeClr val="tx1"/>
            </a:solidFill>
          </a:endParaRPr>
        </a:p>
      </dgm:t>
    </dgm:pt>
    <dgm:pt modelId="{0B911F6E-D929-405C-9F1F-E733DEB932D9}">
      <dgm:prSet phldrT="[Texto]"/>
      <dgm:spPr/>
      <dgm:t>
        <a:bodyPr/>
        <a:lstStyle/>
        <a:p>
          <a:r>
            <a:rPr lang="es-ES" dirty="0" smtClean="0">
              <a:solidFill>
                <a:schemeClr val="tx1"/>
              </a:solidFill>
            </a:rPr>
            <a:t>En la enfermedad: Unción de los enfermos</a:t>
          </a:r>
          <a:endParaRPr lang="es-ES" dirty="0">
            <a:solidFill>
              <a:schemeClr val="tx1"/>
            </a:solidFill>
          </a:endParaRPr>
        </a:p>
      </dgm:t>
    </dgm:pt>
    <dgm:pt modelId="{B76E711D-C4D7-471F-BD00-DDA090853615}" type="parTrans" cxnId="{DB3C4AB3-F5BA-46AB-A251-41D5252EC9DF}">
      <dgm:prSet/>
      <dgm:spPr/>
      <dgm:t>
        <a:bodyPr/>
        <a:lstStyle/>
        <a:p>
          <a:endParaRPr lang="es-ES">
            <a:solidFill>
              <a:schemeClr val="tx1"/>
            </a:solidFill>
          </a:endParaRPr>
        </a:p>
      </dgm:t>
    </dgm:pt>
    <dgm:pt modelId="{F32C6E87-6CD3-45E2-8924-854F48C7F535}" type="sibTrans" cxnId="{DB3C4AB3-F5BA-46AB-A251-41D5252EC9DF}">
      <dgm:prSet/>
      <dgm:spPr/>
      <dgm:t>
        <a:bodyPr/>
        <a:lstStyle/>
        <a:p>
          <a:endParaRPr lang="es-ES">
            <a:solidFill>
              <a:schemeClr val="tx1"/>
            </a:solidFill>
          </a:endParaRPr>
        </a:p>
      </dgm:t>
    </dgm:pt>
    <dgm:pt modelId="{526A8E3B-5345-4A88-8F06-69EDB1CEF203}" type="pres">
      <dgm:prSet presAssocID="{BC892582-EE15-40DA-B0CE-D21FF19F716E}" presName="Name0" presStyleCnt="0">
        <dgm:presLayoutVars>
          <dgm:dir/>
          <dgm:resizeHandles val="exact"/>
        </dgm:presLayoutVars>
      </dgm:prSet>
      <dgm:spPr/>
    </dgm:pt>
    <dgm:pt modelId="{7BFE28EA-5A77-4F32-9BD0-A3334D768B9A}" type="pres">
      <dgm:prSet presAssocID="{BC892582-EE15-40DA-B0CE-D21FF19F716E}" presName="bkgdShp" presStyleLbl="alignAccFollowNode1" presStyleIdx="0" presStyleCnt="1"/>
      <dgm:spPr/>
    </dgm:pt>
    <dgm:pt modelId="{695ADE3D-5CE8-4530-BC94-CA36E869A46A}" type="pres">
      <dgm:prSet presAssocID="{BC892582-EE15-40DA-B0CE-D21FF19F716E}" presName="linComp" presStyleCnt="0"/>
      <dgm:spPr/>
    </dgm:pt>
    <dgm:pt modelId="{0F439C36-0782-451B-9ED0-98FDC7A0A699}" type="pres">
      <dgm:prSet presAssocID="{1CD22619-926D-4C1C-BE56-95DC213ED519}" presName="compNode" presStyleCnt="0"/>
      <dgm:spPr/>
    </dgm:pt>
    <dgm:pt modelId="{6660D0EB-A77B-4F64-9378-89E03AD086D8}" type="pres">
      <dgm:prSet presAssocID="{1CD22619-926D-4C1C-BE56-95DC213ED519}" presName="node" presStyleLbl="node1" presStyleIdx="0" presStyleCnt="4">
        <dgm:presLayoutVars>
          <dgm:bulletEnabled val="1"/>
        </dgm:presLayoutVars>
      </dgm:prSet>
      <dgm:spPr/>
      <dgm:t>
        <a:bodyPr/>
        <a:lstStyle/>
        <a:p>
          <a:endParaRPr lang="es-ES"/>
        </a:p>
      </dgm:t>
    </dgm:pt>
    <dgm:pt modelId="{390F1357-E8DD-4B4A-8655-D4EDCE535C3F}" type="pres">
      <dgm:prSet presAssocID="{1CD22619-926D-4C1C-BE56-95DC213ED519}" presName="invisiNode" presStyleLbl="node1" presStyleIdx="0" presStyleCnt="4"/>
      <dgm:spPr/>
    </dgm:pt>
    <dgm:pt modelId="{B7DBDE01-1894-4CAA-9876-825DC3D130A8}" type="pres">
      <dgm:prSet presAssocID="{1CD22619-926D-4C1C-BE56-95DC213ED519}" presName="imagNode" presStyleLbl="fgImgPlace1" presStyleIdx="0" presStyleCnt="4"/>
      <dgm:spPr>
        <a:blipFill rotWithShape="1">
          <a:blip xmlns:r="http://schemas.openxmlformats.org/officeDocument/2006/relationships" r:embed="rId1"/>
          <a:stretch>
            <a:fillRect/>
          </a:stretch>
        </a:blipFill>
      </dgm:spPr>
      <dgm:t>
        <a:bodyPr/>
        <a:lstStyle/>
        <a:p>
          <a:endParaRPr lang="es-ES"/>
        </a:p>
      </dgm:t>
    </dgm:pt>
    <dgm:pt modelId="{257CDEF1-9C21-438A-86BA-4A59A54F0E91}" type="pres">
      <dgm:prSet presAssocID="{53AD4FBF-F3B1-4949-9D93-52A61C564EFC}" presName="sibTrans" presStyleLbl="sibTrans2D1" presStyleIdx="0" presStyleCnt="0"/>
      <dgm:spPr/>
      <dgm:t>
        <a:bodyPr/>
        <a:lstStyle/>
        <a:p>
          <a:endParaRPr lang="es-EC"/>
        </a:p>
      </dgm:t>
    </dgm:pt>
    <dgm:pt modelId="{A070FCC7-69C2-46C0-A289-D98AE57592D9}" type="pres">
      <dgm:prSet presAssocID="{FB6730B0-7653-4CDD-AE57-6D67558E025A}" presName="compNode" presStyleCnt="0"/>
      <dgm:spPr/>
    </dgm:pt>
    <dgm:pt modelId="{C37FB617-33DC-4E4D-9489-6954B8C314BE}" type="pres">
      <dgm:prSet presAssocID="{FB6730B0-7653-4CDD-AE57-6D67558E025A}" presName="node" presStyleLbl="node1" presStyleIdx="1" presStyleCnt="4">
        <dgm:presLayoutVars>
          <dgm:bulletEnabled val="1"/>
        </dgm:presLayoutVars>
      </dgm:prSet>
      <dgm:spPr/>
      <dgm:t>
        <a:bodyPr/>
        <a:lstStyle/>
        <a:p>
          <a:endParaRPr lang="es-ES"/>
        </a:p>
      </dgm:t>
    </dgm:pt>
    <dgm:pt modelId="{0254F456-FDD9-4CE1-93D8-99FD67C5C6B9}" type="pres">
      <dgm:prSet presAssocID="{FB6730B0-7653-4CDD-AE57-6D67558E025A}" presName="invisiNode" presStyleLbl="node1" presStyleIdx="1" presStyleCnt="4"/>
      <dgm:spPr/>
    </dgm:pt>
    <dgm:pt modelId="{17A69B6A-E1C4-4AA3-AF5D-C3D63DD1E124}" type="pres">
      <dgm:prSet presAssocID="{FB6730B0-7653-4CDD-AE57-6D67558E025A}" presName="imagNode" presStyleLbl="fgImgPlace1" presStyleIdx="1" presStyleCnt="4"/>
      <dgm:spPr>
        <a:blipFill rotWithShape="1">
          <a:blip xmlns:r="http://schemas.openxmlformats.org/officeDocument/2006/relationships" r:embed="rId2"/>
          <a:stretch>
            <a:fillRect/>
          </a:stretch>
        </a:blipFill>
      </dgm:spPr>
    </dgm:pt>
    <dgm:pt modelId="{A52AE921-515F-4AE5-8792-50B29BA22D49}" type="pres">
      <dgm:prSet presAssocID="{1A797879-9C9F-41BC-8A87-B0C9BD9CBD7F}" presName="sibTrans" presStyleLbl="sibTrans2D1" presStyleIdx="0" presStyleCnt="0"/>
      <dgm:spPr/>
      <dgm:t>
        <a:bodyPr/>
        <a:lstStyle/>
        <a:p>
          <a:endParaRPr lang="es-EC"/>
        </a:p>
      </dgm:t>
    </dgm:pt>
    <dgm:pt modelId="{1D752440-290F-4857-B513-4D1EB1FA3C3F}" type="pres">
      <dgm:prSet presAssocID="{DC4F707B-036D-4AB7-A042-60685DE37F65}" presName="compNode" presStyleCnt="0"/>
      <dgm:spPr/>
    </dgm:pt>
    <dgm:pt modelId="{C3037B93-5767-44D6-9A66-0460BB335E66}" type="pres">
      <dgm:prSet presAssocID="{DC4F707B-036D-4AB7-A042-60685DE37F65}" presName="node" presStyleLbl="node1" presStyleIdx="2" presStyleCnt="4">
        <dgm:presLayoutVars>
          <dgm:bulletEnabled val="1"/>
        </dgm:presLayoutVars>
      </dgm:prSet>
      <dgm:spPr/>
      <dgm:t>
        <a:bodyPr/>
        <a:lstStyle/>
        <a:p>
          <a:endParaRPr lang="es-ES"/>
        </a:p>
      </dgm:t>
    </dgm:pt>
    <dgm:pt modelId="{3359EB7E-3966-4B82-83F5-D229DCF6F043}" type="pres">
      <dgm:prSet presAssocID="{DC4F707B-036D-4AB7-A042-60685DE37F65}" presName="invisiNode" presStyleLbl="node1" presStyleIdx="2" presStyleCnt="4"/>
      <dgm:spPr/>
    </dgm:pt>
    <dgm:pt modelId="{45969AF3-328A-43F5-928B-BEC19FE1CB85}" type="pres">
      <dgm:prSet presAssocID="{DC4F707B-036D-4AB7-A042-60685DE37F65}" presName="imagNode" presStyleLbl="fgImgPlace1" presStyleIdx="2" presStyleCnt="4"/>
      <dgm:spPr>
        <a:blipFill rotWithShape="1">
          <a:blip xmlns:r="http://schemas.openxmlformats.org/officeDocument/2006/relationships" r:embed="rId3"/>
          <a:stretch>
            <a:fillRect/>
          </a:stretch>
        </a:blipFill>
      </dgm:spPr>
    </dgm:pt>
    <dgm:pt modelId="{40BC01D9-D60A-49D0-B18B-7EABBA098A34}" type="pres">
      <dgm:prSet presAssocID="{2B9236E7-90A2-42A0-BC04-288C2D5B429F}" presName="sibTrans" presStyleLbl="sibTrans2D1" presStyleIdx="0" presStyleCnt="0"/>
      <dgm:spPr/>
      <dgm:t>
        <a:bodyPr/>
        <a:lstStyle/>
        <a:p>
          <a:endParaRPr lang="es-EC"/>
        </a:p>
      </dgm:t>
    </dgm:pt>
    <dgm:pt modelId="{EA562A8C-79A3-4E4C-8A6A-8E51E6B8E76C}" type="pres">
      <dgm:prSet presAssocID="{0B911F6E-D929-405C-9F1F-E733DEB932D9}" presName="compNode" presStyleCnt="0"/>
      <dgm:spPr/>
    </dgm:pt>
    <dgm:pt modelId="{C71AD842-441E-4568-90D4-3C380E36ADAE}" type="pres">
      <dgm:prSet presAssocID="{0B911F6E-D929-405C-9F1F-E733DEB932D9}" presName="node" presStyleLbl="node1" presStyleIdx="3" presStyleCnt="4">
        <dgm:presLayoutVars>
          <dgm:bulletEnabled val="1"/>
        </dgm:presLayoutVars>
      </dgm:prSet>
      <dgm:spPr/>
      <dgm:t>
        <a:bodyPr/>
        <a:lstStyle/>
        <a:p>
          <a:endParaRPr lang="es-ES"/>
        </a:p>
      </dgm:t>
    </dgm:pt>
    <dgm:pt modelId="{3A76AEB6-2BA7-4842-98BF-ADAC3C9BD705}" type="pres">
      <dgm:prSet presAssocID="{0B911F6E-D929-405C-9F1F-E733DEB932D9}" presName="invisiNode" presStyleLbl="node1" presStyleIdx="3" presStyleCnt="4"/>
      <dgm:spPr/>
    </dgm:pt>
    <dgm:pt modelId="{518F6EEF-A3A1-4CED-991D-5FD5A4F9BAF3}" type="pres">
      <dgm:prSet presAssocID="{0B911F6E-D929-405C-9F1F-E733DEB932D9}" presName="imagNode" presStyleLbl="fgImgPlace1" presStyleIdx="3" presStyleCnt="4"/>
      <dgm:spPr>
        <a:blipFill rotWithShape="1">
          <a:blip xmlns:r="http://schemas.openxmlformats.org/officeDocument/2006/relationships" r:embed="rId4"/>
          <a:stretch>
            <a:fillRect/>
          </a:stretch>
        </a:blipFill>
      </dgm:spPr>
    </dgm:pt>
  </dgm:ptLst>
  <dgm:cxnLst>
    <dgm:cxn modelId="{E2732382-76D9-4BED-8326-27FD1C3F199C}" srcId="{BC892582-EE15-40DA-B0CE-D21FF19F716E}" destId="{FB6730B0-7653-4CDD-AE57-6D67558E025A}" srcOrd="1" destOrd="0" parTransId="{BDB72C49-C9F9-4AC4-ABAA-D669794A12DD}" sibTransId="{1A797879-9C9F-41BC-8A87-B0C9BD9CBD7F}"/>
    <dgm:cxn modelId="{BEE8C2D6-11C8-4D82-BBEA-EFECA238E443}" type="presOf" srcId="{1A797879-9C9F-41BC-8A87-B0C9BD9CBD7F}" destId="{A52AE921-515F-4AE5-8792-50B29BA22D49}" srcOrd="0" destOrd="0" presId="urn:microsoft.com/office/officeart/2005/8/layout/pList2"/>
    <dgm:cxn modelId="{FFD9D260-E791-4306-9BA0-DF754993A3B4}" type="presOf" srcId="{BC892582-EE15-40DA-B0CE-D21FF19F716E}" destId="{526A8E3B-5345-4A88-8F06-69EDB1CEF203}" srcOrd="0" destOrd="0" presId="urn:microsoft.com/office/officeart/2005/8/layout/pList2"/>
    <dgm:cxn modelId="{407BDE2C-B3D9-4901-934D-F2E192D902A6}" type="presOf" srcId="{DC4F707B-036D-4AB7-A042-60685DE37F65}" destId="{C3037B93-5767-44D6-9A66-0460BB335E66}" srcOrd="0" destOrd="0" presId="urn:microsoft.com/office/officeart/2005/8/layout/pList2"/>
    <dgm:cxn modelId="{04A035CD-DE0B-46C3-8F53-DD5F526B9F02}" type="presOf" srcId="{2B9236E7-90A2-42A0-BC04-288C2D5B429F}" destId="{40BC01D9-D60A-49D0-B18B-7EABBA098A34}" srcOrd="0" destOrd="0" presId="urn:microsoft.com/office/officeart/2005/8/layout/pList2"/>
    <dgm:cxn modelId="{A9849FAE-0694-45BC-8F60-FE44E064791B}" type="presOf" srcId="{1CD22619-926D-4C1C-BE56-95DC213ED519}" destId="{6660D0EB-A77B-4F64-9378-89E03AD086D8}" srcOrd="0" destOrd="0" presId="urn:microsoft.com/office/officeart/2005/8/layout/pList2"/>
    <dgm:cxn modelId="{DB3C4AB3-F5BA-46AB-A251-41D5252EC9DF}" srcId="{BC892582-EE15-40DA-B0CE-D21FF19F716E}" destId="{0B911F6E-D929-405C-9F1F-E733DEB932D9}" srcOrd="3" destOrd="0" parTransId="{B76E711D-C4D7-471F-BD00-DDA090853615}" sibTransId="{F32C6E87-6CD3-45E2-8924-854F48C7F535}"/>
    <dgm:cxn modelId="{BD57D396-333C-4AB0-84FA-4BEAB07A38B4}" type="presOf" srcId="{53AD4FBF-F3B1-4949-9D93-52A61C564EFC}" destId="{257CDEF1-9C21-438A-86BA-4A59A54F0E91}" srcOrd="0" destOrd="0" presId="urn:microsoft.com/office/officeart/2005/8/layout/pList2"/>
    <dgm:cxn modelId="{3C4E6D1B-C53E-4315-9163-32AF378CB58F}" srcId="{BC892582-EE15-40DA-B0CE-D21FF19F716E}" destId="{1CD22619-926D-4C1C-BE56-95DC213ED519}" srcOrd="0" destOrd="0" parTransId="{B290923D-C84C-416D-A079-242AAC8EFC35}" sibTransId="{53AD4FBF-F3B1-4949-9D93-52A61C564EFC}"/>
    <dgm:cxn modelId="{BB55B9DF-C382-4D0C-89E9-3A10CF78A96F}" type="presOf" srcId="{FB6730B0-7653-4CDD-AE57-6D67558E025A}" destId="{C37FB617-33DC-4E4D-9489-6954B8C314BE}" srcOrd="0" destOrd="0" presId="urn:microsoft.com/office/officeart/2005/8/layout/pList2"/>
    <dgm:cxn modelId="{6B00E58F-87DE-4645-A353-23967543BF94}" type="presOf" srcId="{0B911F6E-D929-405C-9F1F-E733DEB932D9}" destId="{C71AD842-441E-4568-90D4-3C380E36ADAE}" srcOrd="0" destOrd="0" presId="urn:microsoft.com/office/officeart/2005/8/layout/pList2"/>
    <dgm:cxn modelId="{28FA7BA0-FAA8-4234-9B81-7536D767D3B8}" srcId="{BC892582-EE15-40DA-B0CE-D21FF19F716E}" destId="{DC4F707B-036D-4AB7-A042-60685DE37F65}" srcOrd="2" destOrd="0" parTransId="{4B023F3E-FDE9-43A4-8A25-1C4E46A10A40}" sibTransId="{2B9236E7-90A2-42A0-BC04-288C2D5B429F}"/>
    <dgm:cxn modelId="{F60F3353-4D5A-411B-B376-B55E26A784DC}" type="presParOf" srcId="{526A8E3B-5345-4A88-8F06-69EDB1CEF203}" destId="{7BFE28EA-5A77-4F32-9BD0-A3334D768B9A}" srcOrd="0" destOrd="0" presId="urn:microsoft.com/office/officeart/2005/8/layout/pList2"/>
    <dgm:cxn modelId="{B990AFC6-9496-4F60-B7F5-6CE9A1951DB2}" type="presParOf" srcId="{526A8E3B-5345-4A88-8F06-69EDB1CEF203}" destId="{695ADE3D-5CE8-4530-BC94-CA36E869A46A}" srcOrd="1" destOrd="0" presId="urn:microsoft.com/office/officeart/2005/8/layout/pList2"/>
    <dgm:cxn modelId="{E856119E-F2FB-4752-A5A7-0EACE958E592}" type="presParOf" srcId="{695ADE3D-5CE8-4530-BC94-CA36E869A46A}" destId="{0F439C36-0782-451B-9ED0-98FDC7A0A699}" srcOrd="0" destOrd="0" presId="urn:microsoft.com/office/officeart/2005/8/layout/pList2"/>
    <dgm:cxn modelId="{DF5A4EAA-7D6D-4D6D-BD5B-D6EE5D0CD6B2}" type="presParOf" srcId="{0F439C36-0782-451B-9ED0-98FDC7A0A699}" destId="{6660D0EB-A77B-4F64-9378-89E03AD086D8}" srcOrd="0" destOrd="0" presId="urn:microsoft.com/office/officeart/2005/8/layout/pList2"/>
    <dgm:cxn modelId="{C235D0E5-0CD0-4301-AFE5-0E81B0C8875C}" type="presParOf" srcId="{0F439C36-0782-451B-9ED0-98FDC7A0A699}" destId="{390F1357-E8DD-4B4A-8655-D4EDCE535C3F}" srcOrd="1" destOrd="0" presId="urn:microsoft.com/office/officeart/2005/8/layout/pList2"/>
    <dgm:cxn modelId="{EE5FA0B6-0A7F-4155-AFFB-434502CBA9DB}" type="presParOf" srcId="{0F439C36-0782-451B-9ED0-98FDC7A0A699}" destId="{B7DBDE01-1894-4CAA-9876-825DC3D130A8}" srcOrd="2" destOrd="0" presId="urn:microsoft.com/office/officeart/2005/8/layout/pList2"/>
    <dgm:cxn modelId="{75926980-CBC9-4DB4-AFAC-66AC8346A7A5}" type="presParOf" srcId="{695ADE3D-5CE8-4530-BC94-CA36E869A46A}" destId="{257CDEF1-9C21-438A-86BA-4A59A54F0E91}" srcOrd="1" destOrd="0" presId="urn:microsoft.com/office/officeart/2005/8/layout/pList2"/>
    <dgm:cxn modelId="{7A2737DA-E4F0-40F4-8162-FC0379F75473}" type="presParOf" srcId="{695ADE3D-5CE8-4530-BC94-CA36E869A46A}" destId="{A070FCC7-69C2-46C0-A289-D98AE57592D9}" srcOrd="2" destOrd="0" presId="urn:microsoft.com/office/officeart/2005/8/layout/pList2"/>
    <dgm:cxn modelId="{A947B992-09EB-495A-8A0E-49EB9D70CA55}" type="presParOf" srcId="{A070FCC7-69C2-46C0-A289-D98AE57592D9}" destId="{C37FB617-33DC-4E4D-9489-6954B8C314BE}" srcOrd="0" destOrd="0" presId="urn:microsoft.com/office/officeart/2005/8/layout/pList2"/>
    <dgm:cxn modelId="{86AE5381-8DEF-4F9F-A734-C96A0ED70A27}" type="presParOf" srcId="{A070FCC7-69C2-46C0-A289-D98AE57592D9}" destId="{0254F456-FDD9-4CE1-93D8-99FD67C5C6B9}" srcOrd="1" destOrd="0" presId="urn:microsoft.com/office/officeart/2005/8/layout/pList2"/>
    <dgm:cxn modelId="{DAD9DBC6-574E-445C-B1AE-868E67676934}" type="presParOf" srcId="{A070FCC7-69C2-46C0-A289-D98AE57592D9}" destId="{17A69B6A-E1C4-4AA3-AF5D-C3D63DD1E124}" srcOrd="2" destOrd="0" presId="urn:microsoft.com/office/officeart/2005/8/layout/pList2"/>
    <dgm:cxn modelId="{4B2C42A3-3C44-4E19-BB94-D011F0C47F74}" type="presParOf" srcId="{695ADE3D-5CE8-4530-BC94-CA36E869A46A}" destId="{A52AE921-515F-4AE5-8792-50B29BA22D49}" srcOrd="3" destOrd="0" presId="urn:microsoft.com/office/officeart/2005/8/layout/pList2"/>
    <dgm:cxn modelId="{55DCF127-B193-431B-B448-B2254AD2D583}" type="presParOf" srcId="{695ADE3D-5CE8-4530-BC94-CA36E869A46A}" destId="{1D752440-290F-4857-B513-4D1EB1FA3C3F}" srcOrd="4" destOrd="0" presId="urn:microsoft.com/office/officeart/2005/8/layout/pList2"/>
    <dgm:cxn modelId="{DF700098-B1D0-4AFF-9B5A-3D3F44F81A93}" type="presParOf" srcId="{1D752440-290F-4857-B513-4D1EB1FA3C3F}" destId="{C3037B93-5767-44D6-9A66-0460BB335E66}" srcOrd="0" destOrd="0" presId="urn:microsoft.com/office/officeart/2005/8/layout/pList2"/>
    <dgm:cxn modelId="{78BD799D-D679-4C4E-898E-FF6DDFEDB26C}" type="presParOf" srcId="{1D752440-290F-4857-B513-4D1EB1FA3C3F}" destId="{3359EB7E-3966-4B82-83F5-D229DCF6F043}" srcOrd="1" destOrd="0" presId="urn:microsoft.com/office/officeart/2005/8/layout/pList2"/>
    <dgm:cxn modelId="{705BBA5D-3BB5-4323-9A85-D065D01142B1}" type="presParOf" srcId="{1D752440-290F-4857-B513-4D1EB1FA3C3F}" destId="{45969AF3-328A-43F5-928B-BEC19FE1CB85}" srcOrd="2" destOrd="0" presId="urn:microsoft.com/office/officeart/2005/8/layout/pList2"/>
    <dgm:cxn modelId="{FADD5D1B-BE79-4620-BF28-94B6739AB866}" type="presParOf" srcId="{695ADE3D-5CE8-4530-BC94-CA36E869A46A}" destId="{40BC01D9-D60A-49D0-B18B-7EABBA098A34}" srcOrd="5" destOrd="0" presId="urn:microsoft.com/office/officeart/2005/8/layout/pList2"/>
    <dgm:cxn modelId="{8ADE3A79-6EB9-4BD9-8872-01D1A02AA3BC}" type="presParOf" srcId="{695ADE3D-5CE8-4530-BC94-CA36E869A46A}" destId="{EA562A8C-79A3-4E4C-8A6A-8E51E6B8E76C}" srcOrd="6" destOrd="0" presId="urn:microsoft.com/office/officeart/2005/8/layout/pList2"/>
    <dgm:cxn modelId="{0003AD6D-7B73-48EB-843A-24CA25507DD1}" type="presParOf" srcId="{EA562A8C-79A3-4E4C-8A6A-8E51E6B8E76C}" destId="{C71AD842-441E-4568-90D4-3C380E36ADAE}" srcOrd="0" destOrd="0" presId="urn:microsoft.com/office/officeart/2005/8/layout/pList2"/>
    <dgm:cxn modelId="{561A1D65-AC24-4A92-8160-A789095B4233}" type="presParOf" srcId="{EA562A8C-79A3-4E4C-8A6A-8E51E6B8E76C}" destId="{3A76AEB6-2BA7-4842-98BF-ADAC3C9BD705}" srcOrd="1" destOrd="0" presId="urn:microsoft.com/office/officeart/2005/8/layout/pList2"/>
    <dgm:cxn modelId="{FA1E2856-601B-4936-962C-B738682E9D4C}" type="presParOf" srcId="{EA562A8C-79A3-4E4C-8A6A-8E51E6B8E76C}" destId="{518F6EEF-A3A1-4CED-991D-5FD5A4F9BAF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598D26-1267-41A1-9018-A07C52849E74}"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S"/>
        </a:p>
      </dgm:t>
    </dgm:pt>
    <dgm:pt modelId="{5E4153AE-6075-47AF-A9FC-C3E7C6892542}">
      <dgm:prSet phldrT="[Texto]"/>
      <dgm:spPr/>
      <dgm:t>
        <a:bodyPr/>
        <a:lstStyle/>
        <a:p>
          <a:r>
            <a:rPr lang="es-ES" dirty="0" smtClean="0">
              <a:solidFill>
                <a:schemeClr val="tx1"/>
              </a:solidFill>
            </a:rPr>
            <a:t>Jesús, es por esencia el sacramento original porque de Él se desprenden todas las realidades sacramentales.</a:t>
          </a:r>
          <a:endParaRPr lang="es-ES" dirty="0">
            <a:solidFill>
              <a:schemeClr val="tx1"/>
            </a:solidFill>
          </a:endParaRPr>
        </a:p>
      </dgm:t>
    </dgm:pt>
    <dgm:pt modelId="{1E89BBC9-7FE1-497E-BD43-7ED444756029}" type="parTrans" cxnId="{660BCCC1-FC50-441E-9E1E-30324A446EFB}">
      <dgm:prSet/>
      <dgm:spPr/>
      <dgm:t>
        <a:bodyPr/>
        <a:lstStyle/>
        <a:p>
          <a:endParaRPr lang="es-ES">
            <a:solidFill>
              <a:schemeClr val="tx1"/>
            </a:solidFill>
          </a:endParaRPr>
        </a:p>
      </dgm:t>
    </dgm:pt>
    <dgm:pt modelId="{0D2F3738-9E6F-436A-9FF2-6C1AB85CBF37}" type="sibTrans" cxnId="{660BCCC1-FC50-441E-9E1E-30324A446EFB}">
      <dgm:prSet/>
      <dgm:spPr/>
      <dgm:t>
        <a:bodyPr/>
        <a:lstStyle/>
        <a:p>
          <a:endParaRPr lang="es-ES">
            <a:solidFill>
              <a:schemeClr val="tx1"/>
            </a:solidFill>
          </a:endParaRPr>
        </a:p>
      </dgm:t>
    </dgm:pt>
    <dgm:pt modelId="{AF6F2656-080D-4F74-BDDF-69332F3D154C}">
      <dgm:prSet phldrT="[Texto]"/>
      <dgm:spPr/>
      <dgm:t>
        <a:bodyPr/>
        <a:lstStyle/>
        <a:p>
          <a:r>
            <a:rPr lang="es-ES" dirty="0" smtClean="0">
              <a:solidFill>
                <a:schemeClr val="tx1"/>
              </a:solidFill>
            </a:rPr>
            <a:t>La </a:t>
          </a:r>
          <a:r>
            <a:rPr lang="es-ES" dirty="0" err="1" smtClean="0">
              <a:solidFill>
                <a:schemeClr val="tx1"/>
              </a:solidFill>
            </a:rPr>
            <a:t>sacramentalidad</a:t>
          </a:r>
          <a:r>
            <a:rPr lang="es-ES" dirty="0" smtClean="0">
              <a:solidFill>
                <a:schemeClr val="tx1"/>
              </a:solidFill>
            </a:rPr>
            <a:t> hay que buscarla en Jesucristo.</a:t>
          </a:r>
          <a:endParaRPr lang="es-ES" dirty="0">
            <a:solidFill>
              <a:schemeClr val="tx1"/>
            </a:solidFill>
          </a:endParaRPr>
        </a:p>
      </dgm:t>
    </dgm:pt>
    <dgm:pt modelId="{BF9BA852-BEEF-4E80-BCDB-69E699930AE8}" type="parTrans" cxnId="{0BA257E6-DEDD-4A96-83E3-FD96882C90EE}">
      <dgm:prSet/>
      <dgm:spPr/>
      <dgm:t>
        <a:bodyPr/>
        <a:lstStyle/>
        <a:p>
          <a:endParaRPr lang="es-ES">
            <a:solidFill>
              <a:schemeClr val="tx1"/>
            </a:solidFill>
          </a:endParaRPr>
        </a:p>
      </dgm:t>
    </dgm:pt>
    <dgm:pt modelId="{03F4A9F3-42C2-4D6E-8E16-87DA7829335B}" type="sibTrans" cxnId="{0BA257E6-DEDD-4A96-83E3-FD96882C90EE}">
      <dgm:prSet/>
      <dgm:spPr/>
      <dgm:t>
        <a:bodyPr/>
        <a:lstStyle/>
        <a:p>
          <a:endParaRPr lang="es-ES">
            <a:solidFill>
              <a:schemeClr val="tx1"/>
            </a:solidFill>
          </a:endParaRPr>
        </a:p>
      </dgm:t>
    </dgm:pt>
    <dgm:pt modelId="{C84C9931-3C3D-42CE-9A05-2960F107694F}">
      <dgm:prSet phldrT="[Texto]"/>
      <dgm:spPr/>
      <dgm:t>
        <a:bodyPr/>
        <a:lstStyle/>
        <a:p>
          <a:r>
            <a:rPr lang="es-ES" dirty="0" smtClean="0">
              <a:solidFill>
                <a:schemeClr val="tx1"/>
              </a:solidFill>
            </a:rPr>
            <a:t>“Cristo es mediador entre los hombres y el Padre, y es plenitud de la revelación. En Jesucristo la Palabra de Dios es tan eficaz, tan dinámica y tan expresiva, que se hace persona” (Jn.1, 14)</a:t>
          </a:r>
          <a:endParaRPr lang="es-ES" dirty="0">
            <a:solidFill>
              <a:schemeClr val="tx1"/>
            </a:solidFill>
          </a:endParaRPr>
        </a:p>
      </dgm:t>
    </dgm:pt>
    <dgm:pt modelId="{1B06FDC8-40DF-4078-B9F5-791A0F8D4F67}" type="parTrans" cxnId="{B968524F-B052-4862-96D1-249CF29159CA}">
      <dgm:prSet/>
      <dgm:spPr/>
      <dgm:t>
        <a:bodyPr/>
        <a:lstStyle/>
        <a:p>
          <a:endParaRPr lang="es-ES">
            <a:solidFill>
              <a:schemeClr val="tx1"/>
            </a:solidFill>
          </a:endParaRPr>
        </a:p>
      </dgm:t>
    </dgm:pt>
    <dgm:pt modelId="{5A7CB809-7281-47B0-AA7C-0DE4BAC4731E}" type="sibTrans" cxnId="{B968524F-B052-4862-96D1-249CF29159CA}">
      <dgm:prSet/>
      <dgm:spPr/>
      <dgm:t>
        <a:bodyPr/>
        <a:lstStyle/>
        <a:p>
          <a:endParaRPr lang="es-ES">
            <a:solidFill>
              <a:schemeClr val="tx1"/>
            </a:solidFill>
          </a:endParaRPr>
        </a:p>
      </dgm:t>
    </dgm:pt>
    <dgm:pt modelId="{17E72F1B-5048-42BB-BF0A-AE66D68DA4FA}">
      <dgm:prSet phldrT="[Texto]"/>
      <dgm:spPr/>
      <dgm:t>
        <a:bodyPr/>
        <a:lstStyle/>
        <a:p>
          <a:r>
            <a:rPr lang="es-ES" dirty="0" smtClean="0">
              <a:solidFill>
                <a:schemeClr val="tx1"/>
              </a:solidFill>
            </a:rPr>
            <a:t>Jesús es sacramento del Padre porque en su encarnación, vida, obra, muerte y resurrección es transparencia de Dios. Su comportamiento transparenta la Divinidad y tiene su propia identificación.</a:t>
          </a:r>
          <a:endParaRPr lang="es-ES" dirty="0">
            <a:solidFill>
              <a:schemeClr val="tx1"/>
            </a:solidFill>
          </a:endParaRPr>
        </a:p>
      </dgm:t>
    </dgm:pt>
    <dgm:pt modelId="{D7CB6465-A569-4EBA-9E74-BBB6AA24DD6B}" type="parTrans" cxnId="{F1A18C83-E0F7-467F-BDDD-B0E0048F61BB}">
      <dgm:prSet/>
      <dgm:spPr/>
      <dgm:t>
        <a:bodyPr/>
        <a:lstStyle/>
        <a:p>
          <a:endParaRPr lang="es-ES">
            <a:solidFill>
              <a:schemeClr val="tx1"/>
            </a:solidFill>
          </a:endParaRPr>
        </a:p>
      </dgm:t>
    </dgm:pt>
    <dgm:pt modelId="{6FBA0B99-A246-4E62-A8D9-26D5F57948C0}" type="sibTrans" cxnId="{F1A18C83-E0F7-467F-BDDD-B0E0048F61BB}">
      <dgm:prSet/>
      <dgm:spPr/>
      <dgm:t>
        <a:bodyPr/>
        <a:lstStyle/>
        <a:p>
          <a:endParaRPr lang="es-ES">
            <a:solidFill>
              <a:schemeClr val="tx1"/>
            </a:solidFill>
          </a:endParaRPr>
        </a:p>
      </dgm:t>
    </dgm:pt>
    <dgm:pt modelId="{9E554761-1E45-4928-927B-C2138F40355E}" type="pres">
      <dgm:prSet presAssocID="{38598D26-1267-41A1-9018-A07C52849E74}" presName="diagram" presStyleCnt="0">
        <dgm:presLayoutVars>
          <dgm:dir/>
          <dgm:resizeHandles val="exact"/>
        </dgm:presLayoutVars>
      </dgm:prSet>
      <dgm:spPr/>
      <dgm:t>
        <a:bodyPr/>
        <a:lstStyle/>
        <a:p>
          <a:endParaRPr lang="es-EC"/>
        </a:p>
      </dgm:t>
    </dgm:pt>
    <dgm:pt modelId="{A910CCD6-4314-4DCB-AFD0-62195EA3C747}" type="pres">
      <dgm:prSet presAssocID="{5E4153AE-6075-47AF-A9FC-C3E7C6892542}" presName="node" presStyleLbl="node1" presStyleIdx="0" presStyleCnt="4">
        <dgm:presLayoutVars>
          <dgm:bulletEnabled val="1"/>
        </dgm:presLayoutVars>
      </dgm:prSet>
      <dgm:spPr/>
      <dgm:t>
        <a:bodyPr/>
        <a:lstStyle/>
        <a:p>
          <a:endParaRPr lang="es-ES"/>
        </a:p>
      </dgm:t>
    </dgm:pt>
    <dgm:pt modelId="{2266F804-C55F-49B0-A83F-79BF4A41CD29}" type="pres">
      <dgm:prSet presAssocID="{0D2F3738-9E6F-436A-9FF2-6C1AB85CBF37}" presName="sibTrans" presStyleCnt="0"/>
      <dgm:spPr/>
    </dgm:pt>
    <dgm:pt modelId="{BB445B66-66D6-4A45-966E-F7B53357A1C6}" type="pres">
      <dgm:prSet presAssocID="{AF6F2656-080D-4F74-BDDF-69332F3D154C}" presName="node" presStyleLbl="node1" presStyleIdx="1" presStyleCnt="4">
        <dgm:presLayoutVars>
          <dgm:bulletEnabled val="1"/>
        </dgm:presLayoutVars>
      </dgm:prSet>
      <dgm:spPr/>
      <dgm:t>
        <a:bodyPr/>
        <a:lstStyle/>
        <a:p>
          <a:endParaRPr lang="es-ES"/>
        </a:p>
      </dgm:t>
    </dgm:pt>
    <dgm:pt modelId="{91625268-7767-4CFD-BF0B-CB0AD94F1D5E}" type="pres">
      <dgm:prSet presAssocID="{03F4A9F3-42C2-4D6E-8E16-87DA7829335B}" presName="sibTrans" presStyleCnt="0"/>
      <dgm:spPr/>
    </dgm:pt>
    <dgm:pt modelId="{8858BD77-0EDB-4614-9E4F-F26C0FDD0CD0}" type="pres">
      <dgm:prSet presAssocID="{C84C9931-3C3D-42CE-9A05-2960F107694F}" presName="node" presStyleLbl="node1" presStyleIdx="2" presStyleCnt="4">
        <dgm:presLayoutVars>
          <dgm:bulletEnabled val="1"/>
        </dgm:presLayoutVars>
      </dgm:prSet>
      <dgm:spPr/>
      <dgm:t>
        <a:bodyPr/>
        <a:lstStyle/>
        <a:p>
          <a:endParaRPr lang="es-ES"/>
        </a:p>
      </dgm:t>
    </dgm:pt>
    <dgm:pt modelId="{2EB8DCC8-6C27-4FDB-BEC3-DFF56E34DCD6}" type="pres">
      <dgm:prSet presAssocID="{5A7CB809-7281-47B0-AA7C-0DE4BAC4731E}" presName="sibTrans" presStyleCnt="0"/>
      <dgm:spPr/>
    </dgm:pt>
    <dgm:pt modelId="{D200BB65-B60E-442E-B00D-3414381303B0}" type="pres">
      <dgm:prSet presAssocID="{17E72F1B-5048-42BB-BF0A-AE66D68DA4FA}" presName="node" presStyleLbl="node1" presStyleIdx="3" presStyleCnt="4">
        <dgm:presLayoutVars>
          <dgm:bulletEnabled val="1"/>
        </dgm:presLayoutVars>
      </dgm:prSet>
      <dgm:spPr/>
      <dgm:t>
        <a:bodyPr/>
        <a:lstStyle/>
        <a:p>
          <a:endParaRPr lang="es-ES"/>
        </a:p>
      </dgm:t>
    </dgm:pt>
  </dgm:ptLst>
  <dgm:cxnLst>
    <dgm:cxn modelId="{660BCCC1-FC50-441E-9E1E-30324A446EFB}" srcId="{38598D26-1267-41A1-9018-A07C52849E74}" destId="{5E4153AE-6075-47AF-A9FC-C3E7C6892542}" srcOrd="0" destOrd="0" parTransId="{1E89BBC9-7FE1-497E-BD43-7ED444756029}" sibTransId="{0D2F3738-9E6F-436A-9FF2-6C1AB85CBF37}"/>
    <dgm:cxn modelId="{7A796C17-3F0B-46CA-88AE-BDD8A0205A2B}" type="presOf" srcId="{C84C9931-3C3D-42CE-9A05-2960F107694F}" destId="{8858BD77-0EDB-4614-9E4F-F26C0FDD0CD0}" srcOrd="0" destOrd="0" presId="urn:microsoft.com/office/officeart/2005/8/layout/default"/>
    <dgm:cxn modelId="{779805B9-AAC7-4073-B8D6-479A143C1D4A}" type="presOf" srcId="{5E4153AE-6075-47AF-A9FC-C3E7C6892542}" destId="{A910CCD6-4314-4DCB-AFD0-62195EA3C747}" srcOrd="0" destOrd="0" presId="urn:microsoft.com/office/officeart/2005/8/layout/default"/>
    <dgm:cxn modelId="{7D0DB0E7-17D4-477F-BA85-0EDD097B51E8}" type="presOf" srcId="{AF6F2656-080D-4F74-BDDF-69332F3D154C}" destId="{BB445B66-66D6-4A45-966E-F7B53357A1C6}" srcOrd="0" destOrd="0" presId="urn:microsoft.com/office/officeart/2005/8/layout/default"/>
    <dgm:cxn modelId="{B968524F-B052-4862-96D1-249CF29159CA}" srcId="{38598D26-1267-41A1-9018-A07C52849E74}" destId="{C84C9931-3C3D-42CE-9A05-2960F107694F}" srcOrd="2" destOrd="0" parTransId="{1B06FDC8-40DF-4078-B9F5-791A0F8D4F67}" sibTransId="{5A7CB809-7281-47B0-AA7C-0DE4BAC4731E}"/>
    <dgm:cxn modelId="{0BA257E6-DEDD-4A96-83E3-FD96882C90EE}" srcId="{38598D26-1267-41A1-9018-A07C52849E74}" destId="{AF6F2656-080D-4F74-BDDF-69332F3D154C}" srcOrd="1" destOrd="0" parTransId="{BF9BA852-BEEF-4E80-BCDB-69E699930AE8}" sibTransId="{03F4A9F3-42C2-4D6E-8E16-87DA7829335B}"/>
    <dgm:cxn modelId="{FE1596FA-EE84-4B6B-B516-20D0147CFD04}" type="presOf" srcId="{17E72F1B-5048-42BB-BF0A-AE66D68DA4FA}" destId="{D200BB65-B60E-442E-B00D-3414381303B0}" srcOrd="0" destOrd="0" presId="urn:microsoft.com/office/officeart/2005/8/layout/default"/>
    <dgm:cxn modelId="{F1A18C83-E0F7-467F-BDDD-B0E0048F61BB}" srcId="{38598D26-1267-41A1-9018-A07C52849E74}" destId="{17E72F1B-5048-42BB-BF0A-AE66D68DA4FA}" srcOrd="3" destOrd="0" parTransId="{D7CB6465-A569-4EBA-9E74-BBB6AA24DD6B}" sibTransId="{6FBA0B99-A246-4E62-A8D9-26D5F57948C0}"/>
    <dgm:cxn modelId="{ED67491A-FA45-4A1A-86BF-2B69F88B0893}" type="presOf" srcId="{38598D26-1267-41A1-9018-A07C52849E74}" destId="{9E554761-1E45-4928-927B-C2138F40355E}" srcOrd="0" destOrd="0" presId="urn:microsoft.com/office/officeart/2005/8/layout/default"/>
    <dgm:cxn modelId="{92AB7494-ED68-418A-BCFB-267D1FD8651F}" type="presParOf" srcId="{9E554761-1E45-4928-927B-C2138F40355E}" destId="{A910CCD6-4314-4DCB-AFD0-62195EA3C747}" srcOrd="0" destOrd="0" presId="urn:microsoft.com/office/officeart/2005/8/layout/default"/>
    <dgm:cxn modelId="{844E0E1B-2799-4347-AC91-47CBF445ADA2}" type="presParOf" srcId="{9E554761-1E45-4928-927B-C2138F40355E}" destId="{2266F804-C55F-49B0-A83F-79BF4A41CD29}" srcOrd="1" destOrd="0" presId="urn:microsoft.com/office/officeart/2005/8/layout/default"/>
    <dgm:cxn modelId="{4A0029C5-2F05-4FE5-ABAA-20278942A8F7}" type="presParOf" srcId="{9E554761-1E45-4928-927B-C2138F40355E}" destId="{BB445B66-66D6-4A45-966E-F7B53357A1C6}" srcOrd="2" destOrd="0" presId="urn:microsoft.com/office/officeart/2005/8/layout/default"/>
    <dgm:cxn modelId="{A4F11B3A-17D2-4F25-9128-414125EC922A}" type="presParOf" srcId="{9E554761-1E45-4928-927B-C2138F40355E}" destId="{91625268-7767-4CFD-BF0B-CB0AD94F1D5E}" srcOrd="3" destOrd="0" presId="urn:microsoft.com/office/officeart/2005/8/layout/default"/>
    <dgm:cxn modelId="{7A260F0D-E635-4F98-8D68-FE9CEF95A344}" type="presParOf" srcId="{9E554761-1E45-4928-927B-C2138F40355E}" destId="{8858BD77-0EDB-4614-9E4F-F26C0FDD0CD0}" srcOrd="4" destOrd="0" presId="urn:microsoft.com/office/officeart/2005/8/layout/default"/>
    <dgm:cxn modelId="{56AC1745-4F49-47F7-B4D6-D34905E5C3CA}" type="presParOf" srcId="{9E554761-1E45-4928-927B-C2138F40355E}" destId="{2EB8DCC8-6C27-4FDB-BEC3-DFF56E34DCD6}" srcOrd="5" destOrd="0" presId="urn:microsoft.com/office/officeart/2005/8/layout/default"/>
    <dgm:cxn modelId="{FBAD76DE-1BB3-4E68-B6A2-D02ADF97FE5B}" type="presParOf" srcId="{9E554761-1E45-4928-927B-C2138F40355E}" destId="{D200BB65-B60E-442E-B00D-3414381303B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2C2B7C-140C-4544-88E7-DF5D39E8121E}"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S"/>
        </a:p>
      </dgm:t>
    </dgm:pt>
    <dgm:pt modelId="{6449BEA5-8757-44BF-AF1B-5973FC1AB289}">
      <dgm:prSet phldrT="[Texto]"/>
      <dgm:spPr/>
      <dgm:t>
        <a:bodyPr/>
        <a:lstStyle/>
        <a:p>
          <a:r>
            <a:rPr lang="es-ES" dirty="0" smtClean="0">
              <a:solidFill>
                <a:schemeClr val="tx1"/>
              </a:solidFill>
            </a:rPr>
            <a:t>La Iglesia es sacramento procedente de Jesús.</a:t>
          </a:r>
          <a:endParaRPr lang="es-ES" dirty="0">
            <a:solidFill>
              <a:schemeClr val="tx1"/>
            </a:solidFill>
          </a:endParaRPr>
        </a:p>
      </dgm:t>
    </dgm:pt>
    <dgm:pt modelId="{D414E39A-FD9A-41D3-95D7-253254C4EF8B}" type="parTrans" cxnId="{EBD7000E-2AC8-457C-8DFC-BE8DA0DB5567}">
      <dgm:prSet/>
      <dgm:spPr/>
      <dgm:t>
        <a:bodyPr/>
        <a:lstStyle/>
        <a:p>
          <a:endParaRPr lang="es-ES">
            <a:solidFill>
              <a:schemeClr val="tx1"/>
            </a:solidFill>
          </a:endParaRPr>
        </a:p>
      </dgm:t>
    </dgm:pt>
    <dgm:pt modelId="{F1ECB68C-9C24-41FE-AA84-443C1E454E78}" type="sibTrans" cxnId="{EBD7000E-2AC8-457C-8DFC-BE8DA0DB5567}">
      <dgm:prSet/>
      <dgm:spPr/>
      <dgm:t>
        <a:bodyPr/>
        <a:lstStyle/>
        <a:p>
          <a:endParaRPr lang="es-ES">
            <a:solidFill>
              <a:schemeClr val="tx1"/>
            </a:solidFill>
          </a:endParaRPr>
        </a:p>
      </dgm:t>
    </dgm:pt>
    <dgm:pt modelId="{0A67F618-BE3E-4306-AEDB-BCA3032D6300}">
      <dgm:prSet phldrT="[Texto]"/>
      <dgm:spPr/>
      <dgm:t>
        <a:bodyPr/>
        <a:lstStyle/>
        <a:p>
          <a:r>
            <a:rPr lang="es-ES" dirty="0" smtClean="0">
              <a:solidFill>
                <a:schemeClr val="tx1"/>
              </a:solidFill>
            </a:rPr>
            <a:t>La Iglesia es medio de salvación por cuanto Cristo se presenta visiblemente a través de ella. Toda la experiencia sacramental es conducida por la Iglesia.</a:t>
          </a:r>
          <a:endParaRPr lang="es-ES" dirty="0">
            <a:solidFill>
              <a:schemeClr val="tx1"/>
            </a:solidFill>
          </a:endParaRPr>
        </a:p>
      </dgm:t>
    </dgm:pt>
    <dgm:pt modelId="{4C60CBE2-A143-4631-ABB8-DADDAB582F43}" type="parTrans" cxnId="{F1E40B70-97DE-44EF-98F5-144CFA19A555}">
      <dgm:prSet/>
      <dgm:spPr/>
      <dgm:t>
        <a:bodyPr/>
        <a:lstStyle/>
        <a:p>
          <a:endParaRPr lang="es-ES">
            <a:solidFill>
              <a:schemeClr val="tx1"/>
            </a:solidFill>
          </a:endParaRPr>
        </a:p>
      </dgm:t>
    </dgm:pt>
    <dgm:pt modelId="{E1DDA518-4C6C-487E-B54B-9FFEB135FAC7}" type="sibTrans" cxnId="{F1E40B70-97DE-44EF-98F5-144CFA19A555}">
      <dgm:prSet/>
      <dgm:spPr/>
      <dgm:t>
        <a:bodyPr/>
        <a:lstStyle/>
        <a:p>
          <a:endParaRPr lang="es-ES">
            <a:solidFill>
              <a:schemeClr val="tx1"/>
            </a:solidFill>
          </a:endParaRPr>
        </a:p>
      </dgm:t>
    </dgm:pt>
    <dgm:pt modelId="{6EF46D17-41A7-4E74-80E6-246683275199}">
      <dgm:prSet phldrT="[Texto]"/>
      <dgm:spPr/>
      <dgm:t>
        <a:bodyPr/>
        <a:lstStyle/>
        <a:p>
          <a:r>
            <a:rPr lang="es-ES" dirty="0" smtClean="0">
              <a:solidFill>
                <a:schemeClr val="tx1"/>
              </a:solidFill>
            </a:rPr>
            <a:t>La Iglesia es divina y humana a la vez.</a:t>
          </a:r>
          <a:endParaRPr lang="es-ES" dirty="0">
            <a:solidFill>
              <a:schemeClr val="tx1"/>
            </a:solidFill>
          </a:endParaRPr>
        </a:p>
      </dgm:t>
    </dgm:pt>
    <dgm:pt modelId="{400FA269-2CE5-4B9F-BBF2-3EC29FAF3623}" type="parTrans" cxnId="{E5039022-717B-4878-AED3-BF24E373F8AF}">
      <dgm:prSet/>
      <dgm:spPr/>
      <dgm:t>
        <a:bodyPr/>
        <a:lstStyle/>
        <a:p>
          <a:endParaRPr lang="es-ES">
            <a:solidFill>
              <a:schemeClr val="tx1"/>
            </a:solidFill>
          </a:endParaRPr>
        </a:p>
      </dgm:t>
    </dgm:pt>
    <dgm:pt modelId="{0747F74A-8ED2-4D09-BF87-E1CE66352A39}" type="sibTrans" cxnId="{E5039022-717B-4878-AED3-BF24E373F8AF}">
      <dgm:prSet/>
      <dgm:spPr/>
      <dgm:t>
        <a:bodyPr/>
        <a:lstStyle/>
        <a:p>
          <a:endParaRPr lang="es-ES">
            <a:solidFill>
              <a:schemeClr val="tx1"/>
            </a:solidFill>
          </a:endParaRPr>
        </a:p>
      </dgm:t>
    </dgm:pt>
    <dgm:pt modelId="{FCD2C700-8B5E-42E7-9261-5DFDB5DAC42B}">
      <dgm:prSet phldrT="[Texto]"/>
      <dgm:spPr/>
      <dgm:t>
        <a:bodyPr/>
        <a:lstStyle/>
        <a:p>
          <a:r>
            <a:rPr lang="es-ES" dirty="0" smtClean="0">
              <a:solidFill>
                <a:schemeClr val="tx1"/>
              </a:solidFill>
            </a:rPr>
            <a:t>Divina por cuanto el fundador es Jesucristo.</a:t>
          </a:r>
          <a:endParaRPr lang="es-ES" dirty="0">
            <a:solidFill>
              <a:schemeClr val="tx1"/>
            </a:solidFill>
          </a:endParaRPr>
        </a:p>
      </dgm:t>
    </dgm:pt>
    <dgm:pt modelId="{74BFCF56-590A-44CC-A99A-4C4F18EF4B76}" type="parTrans" cxnId="{2D8A9361-7779-403A-93CC-7D503ECF573A}">
      <dgm:prSet/>
      <dgm:spPr/>
      <dgm:t>
        <a:bodyPr/>
        <a:lstStyle/>
        <a:p>
          <a:endParaRPr lang="es-ES">
            <a:solidFill>
              <a:schemeClr val="tx1"/>
            </a:solidFill>
          </a:endParaRPr>
        </a:p>
      </dgm:t>
    </dgm:pt>
    <dgm:pt modelId="{9D87BA19-DD28-488A-AD8A-D0CD96FDB0C0}" type="sibTrans" cxnId="{2D8A9361-7779-403A-93CC-7D503ECF573A}">
      <dgm:prSet/>
      <dgm:spPr/>
      <dgm:t>
        <a:bodyPr/>
        <a:lstStyle/>
        <a:p>
          <a:endParaRPr lang="es-ES">
            <a:solidFill>
              <a:schemeClr val="tx1"/>
            </a:solidFill>
          </a:endParaRPr>
        </a:p>
      </dgm:t>
    </dgm:pt>
    <dgm:pt modelId="{2999814C-EBB6-4AA1-9015-C6BF8A1C03F7}">
      <dgm:prSet phldrT="[Texto]"/>
      <dgm:spPr/>
      <dgm:t>
        <a:bodyPr/>
        <a:lstStyle/>
        <a:p>
          <a:r>
            <a:rPr lang="es-ES" dirty="0" smtClean="0">
              <a:solidFill>
                <a:schemeClr val="tx1"/>
              </a:solidFill>
            </a:rPr>
            <a:t>Humana porque la forman hombres con todas sus capacidades y limitaciones.</a:t>
          </a:r>
          <a:endParaRPr lang="es-ES" dirty="0">
            <a:solidFill>
              <a:schemeClr val="tx1"/>
            </a:solidFill>
          </a:endParaRPr>
        </a:p>
      </dgm:t>
    </dgm:pt>
    <dgm:pt modelId="{A54D4F3B-14F4-4A4F-8D5B-0F172653F011}" type="parTrans" cxnId="{E158B0D8-47C3-4C64-8791-1331283E083F}">
      <dgm:prSet/>
      <dgm:spPr/>
      <dgm:t>
        <a:bodyPr/>
        <a:lstStyle/>
        <a:p>
          <a:endParaRPr lang="es-ES">
            <a:solidFill>
              <a:schemeClr val="tx1"/>
            </a:solidFill>
          </a:endParaRPr>
        </a:p>
      </dgm:t>
    </dgm:pt>
    <dgm:pt modelId="{B9CFBDCF-6216-402D-975A-BE4F417E09DC}" type="sibTrans" cxnId="{E158B0D8-47C3-4C64-8791-1331283E083F}">
      <dgm:prSet/>
      <dgm:spPr/>
      <dgm:t>
        <a:bodyPr/>
        <a:lstStyle/>
        <a:p>
          <a:endParaRPr lang="es-ES">
            <a:solidFill>
              <a:schemeClr val="tx1"/>
            </a:solidFill>
          </a:endParaRPr>
        </a:p>
      </dgm:t>
    </dgm:pt>
    <dgm:pt modelId="{DCE64419-1012-4B01-A9C8-BC65675F8DFA}" type="pres">
      <dgm:prSet presAssocID="{9F2C2B7C-140C-4544-88E7-DF5D39E8121E}" presName="diagram" presStyleCnt="0">
        <dgm:presLayoutVars>
          <dgm:dir/>
          <dgm:resizeHandles val="exact"/>
        </dgm:presLayoutVars>
      </dgm:prSet>
      <dgm:spPr/>
      <dgm:t>
        <a:bodyPr/>
        <a:lstStyle/>
        <a:p>
          <a:endParaRPr lang="es-EC"/>
        </a:p>
      </dgm:t>
    </dgm:pt>
    <dgm:pt modelId="{B6D7B606-8C75-4219-BFC4-1A0A707BD641}" type="pres">
      <dgm:prSet presAssocID="{6449BEA5-8757-44BF-AF1B-5973FC1AB289}" presName="node" presStyleLbl="node1" presStyleIdx="0" presStyleCnt="5">
        <dgm:presLayoutVars>
          <dgm:bulletEnabled val="1"/>
        </dgm:presLayoutVars>
      </dgm:prSet>
      <dgm:spPr/>
      <dgm:t>
        <a:bodyPr/>
        <a:lstStyle/>
        <a:p>
          <a:endParaRPr lang="es-ES"/>
        </a:p>
      </dgm:t>
    </dgm:pt>
    <dgm:pt modelId="{68F5A65E-5592-46D7-8B4E-5D260D340A10}" type="pres">
      <dgm:prSet presAssocID="{F1ECB68C-9C24-41FE-AA84-443C1E454E78}" presName="sibTrans" presStyleCnt="0"/>
      <dgm:spPr/>
    </dgm:pt>
    <dgm:pt modelId="{4616BA50-8B7D-4B12-8F76-31050B01FECA}" type="pres">
      <dgm:prSet presAssocID="{0A67F618-BE3E-4306-AEDB-BCA3032D6300}" presName="node" presStyleLbl="node1" presStyleIdx="1" presStyleCnt="5">
        <dgm:presLayoutVars>
          <dgm:bulletEnabled val="1"/>
        </dgm:presLayoutVars>
      </dgm:prSet>
      <dgm:spPr/>
      <dgm:t>
        <a:bodyPr/>
        <a:lstStyle/>
        <a:p>
          <a:endParaRPr lang="es-ES"/>
        </a:p>
      </dgm:t>
    </dgm:pt>
    <dgm:pt modelId="{A0A0C350-36DF-40B2-9D83-5C57CA594026}" type="pres">
      <dgm:prSet presAssocID="{E1DDA518-4C6C-487E-B54B-9FFEB135FAC7}" presName="sibTrans" presStyleCnt="0"/>
      <dgm:spPr/>
    </dgm:pt>
    <dgm:pt modelId="{3AE3B5B6-E949-4CC5-B3A7-E03D994469A6}" type="pres">
      <dgm:prSet presAssocID="{6EF46D17-41A7-4E74-80E6-246683275199}" presName="node" presStyleLbl="node1" presStyleIdx="2" presStyleCnt="5">
        <dgm:presLayoutVars>
          <dgm:bulletEnabled val="1"/>
        </dgm:presLayoutVars>
      </dgm:prSet>
      <dgm:spPr/>
      <dgm:t>
        <a:bodyPr/>
        <a:lstStyle/>
        <a:p>
          <a:endParaRPr lang="es-ES"/>
        </a:p>
      </dgm:t>
    </dgm:pt>
    <dgm:pt modelId="{28A0C16F-D33B-4376-B371-128AEFF8B723}" type="pres">
      <dgm:prSet presAssocID="{0747F74A-8ED2-4D09-BF87-E1CE66352A39}" presName="sibTrans" presStyleCnt="0"/>
      <dgm:spPr/>
    </dgm:pt>
    <dgm:pt modelId="{F620E82F-302C-45E1-BA6B-823306F1BA02}" type="pres">
      <dgm:prSet presAssocID="{FCD2C700-8B5E-42E7-9261-5DFDB5DAC42B}" presName="node" presStyleLbl="node1" presStyleIdx="3" presStyleCnt="5">
        <dgm:presLayoutVars>
          <dgm:bulletEnabled val="1"/>
        </dgm:presLayoutVars>
      </dgm:prSet>
      <dgm:spPr/>
      <dgm:t>
        <a:bodyPr/>
        <a:lstStyle/>
        <a:p>
          <a:endParaRPr lang="es-ES"/>
        </a:p>
      </dgm:t>
    </dgm:pt>
    <dgm:pt modelId="{E383BBCD-B6C3-480B-A07D-1CE7FB44D581}" type="pres">
      <dgm:prSet presAssocID="{9D87BA19-DD28-488A-AD8A-D0CD96FDB0C0}" presName="sibTrans" presStyleCnt="0"/>
      <dgm:spPr/>
    </dgm:pt>
    <dgm:pt modelId="{F77F96DE-83E4-49B5-A372-9314AF0A7421}" type="pres">
      <dgm:prSet presAssocID="{2999814C-EBB6-4AA1-9015-C6BF8A1C03F7}" presName="node" presStyleLbl="node1" presStyleIdx="4" presStyleCnt="5">
        <dgm:presLayoutVars>
          <dgm:bulletEnabled val="1"/>
        </dgm:presLayoutVars>
      </dgm:prSet>
      <dgm:spPr/>
      <dgm:t>
        <a:bodyPr/>
        <a:lstStyle/>
        <a:p>
          <a:endParaRPr lang="es-ES"/>
        </a:p>
      </dgm:t>
    </dgm:pt>
  </dgm:ptLst>
  <dgm:cxnLst>
    <dgm:cxn modelId="{2D8A9361-7779-403A-93CC-7D503ECF573A}" srcId="{9F2C2B7C-140C-4544-88E7-DF5D39E8121E}" destId="{FCD2C700-8B5E-42E7-9261-5DFDB5DAC42B}" srcOrd="3" destOrd="0" parTransId="{74BFCF56-590A-44CC-A99A-4C4F18EF4B76}" sibTransId="{9D87BA19-DD28-488A-AD8A-D0CD96FDB0C0}"/>
    <dgm:cxn modelId="{E158B0D8-47C3-4C64-8791-1331283E083F}" srcId="{9F2C2B7C-140C-4544-88E7-DF5D39E8121E}" destId="{2999814C-EBB6-4AA1-9015-C6BF8A1C03F7}" srcOrd="4" destOrd="0" parTransId="{A54D4F3B-14F4-4A4F-8D5B-0F172653F011}" sibTransId="{B9CFBDCF-6216-402D-975A-BE4F417E09DC}"/>
    <dgm:cxn modelId="{CD931C19-5EE1-4C37-895B-B5FAD37DC060}" type="presOf" srcId="{2999814C-EBB6-4AA1-9015-C6BF8A1C03F7}" destId="{F77F96DE-83E4-49B5-A372-9314AF0A7421}" srcOrd="0" destOrd="0" presId="urn:microsoft.com/office/officeart/2005/8/layout/default"/>
    <dgm:cxn modelId="{9EC9E925-77FF-43A4-BE15-2D70E2D953C8}" type="presOf" srcId="{FCD2C700-8B5E-42E7-9261-5DFDB5DAC42B}" destId="{F620E82F-302C-45E1-BA6B-823306F1BA02}" srcOrd="0" destOrd="0" presId="urn:microsoft.com/office/officeart/2005/8/layout/default"/>
    <dgm:cxn modelId="{66515CD2-9E6A-4D4F-B39D-1AB61F2008BF}" type="presOf" srcId="{6449BEA5-8757-44BF-AF1B-5973FC1AB289}" destId="{B6D7B606-8C75-4219-BFC4-1A0A707BD641}" srcOrd="0" destOrd="0" presId="urn:microsoft.com/office/officeart/2005/8/layout/default"/>
    <dgm:cxn modelId="{3CE5EEAD-D4E9-47E4-953D-EC0AAD48BAFC}" type="presOf" srcId="{0A67F618-BE3E-4306-AEDB-BCA3032D6300}" destId="{4616BA50-8B7D-4B12-8F76-31050B01FECA}" srcOrd="0" destOrd="0" presId="urn:microsoft.com/office/officeart/2005/8/layout/default"/>
    <dgm:cxn modelId="{F1E40B70-97DE-44EF-98F5-144CFA19A555}" srcId="{9F2C2B7C-140C-4544-88E7-DF5D39E8121E}" destId="{0A67F618-BE3E-4306-AEDB-BCA3032D6300}" srcOrd="1" destOrd="0" parTransId="{4C60CBE2-A143-4631-ABB8-DADDAB582F43}" sibTransId="{E1DDA518-4C6C-487E-B54B-9FFEB135FAC7}"/>
    <dgm:cxn modelId="{49A90191-C517-4E3C-8FD9-3EBF869BB8BD}" type="presOf" srcId="{6EF46D17-41A7-4E74-80E6-246683275199}" destId="{3AE3B5B6-E949-4CC5-B3A7-E03D994469A6}" srcOrd="0" destOrd="0" presId="urn:microsoft.com/office/officeart/2005/8/layout/default"/>
    <dgm:cxn modelId="{35E70AAB-1D67-4328-B062-46005055377A}" type="presOf" srcId="{9F2C2B7C-140C-4544-88E7-DF5D39E8121E}" destId="{DCE64419-1012-4B01-A9C8-BC65675F8DFA}" srcOrd="0" destOrd="0" presId="urn:microsoft.com/office/officeart/2005/8/layout/default"/>
    <dgm:cxn modelId="{E5039022-717B-4878-AED3-BF24E373F8AF}" srcId="{9F2C2B7C-140C-4544-88E7-DF5D39E8121E}" destId="{6EF46D17-41A7-4E74-80E6-246683275199}" srcOrd="2" destOrd="0" parTransId="{400FA269-2CE5-4B9F-BBF2-3EC29FAF3623}" sibTransId="{0747F74A-8ED2-4D09-BF87-E1CE66352A39}"/>
    <dgm:cxn modelId="{EBD7000E-2AC8-457C-8DFC-BE8DA0DB5567}" srcId="{9F2C2B7C-140C-4544-88E7-DF5D39E8121E}" destId="{6449BEA5-8757-44BF-AF1B-5973FC1AB289}" srcOrd="0" destOrd="0" parTransId="{D414E39A-FD9A-41D3-95D7-253254C4EF8B}" sibTransId="{F1ECB68C-9C24-41FE-AA84-443C1E454E78}"/>
    <dgm:cxn modelId="{5D58D180-8AB6-4ABE-931F-3EA5B1233A33}" type="presParOf" srcId="{DCE64419-1012-4B01-A9C8-BC65675F8DFA}" destId="{B6D7B606-8C75-4219-BFC4-1A0A707BD641}" srcOrd="0" destOrd="0" presId="urn:microsoft.com/office/officeart/2005/8/layout/default"/>
    <dgm:cxn modelId="{4ED6F45F-B6E8-4C7A-A405-785066BB9C2D}" type="presParOf" srcId="{DCE64419-1012-4B01-A9C8-BC65675F8DFA}" destId="{68F5A65E-5592-46D7-8B4E-5D260D340A10}" srcOrd="1" destOrd="0" presId="urn:microsoft.com/office/officeart/2005/8/layout/default"/>
    <dgm:cxn modelId="{402B3678-E8FB-408A-BC8C-8156D4A8F16B}" type="presParOf" srcId="{DCE64419-1012-4B01-A9C8-BC65675F8DFA}" destId="{4616BA50-8B7D-4B12-8F76-31050B01FECA}" srcOrd="2" destOrd="0" presId="urn:microsoft.com/office/officeart/2005/8/layout/default"/>
    <dgm:cxn modelId="{43596249-C3B6-407F-8E00-EE7BF00F54EF}" type="presParOf" srcId="{DCE64419-1012-4B01-A9C8-BC65675F8DFA}" destId="{A0A0C350-36DF-40B2-9D83-5C57CA594026}" srcOrd="3" destOrd="0" presId="urn:microsoft.com/office/officeart/2005/8/layout/default"/>
    <dgm:cxn modelId="{505B2D89-1089-4C71-9603-7B04BAA4345E}" type="presParOf" srcId="{DCE64419-1012-4B01-A9C8-BC65675F8DFA}" destId="{3AE3B5B6-E949-4CC5-B3A7-E03D994469A6}" srcOrd="4" destOrd="0" presId="urn:microsoft.com/office/officeart/2005/8/layout/default"/>
    <dgm:cxn modelId="{CD5DF129-A652-4196-ABEF-6D4B1007B4DF}" type="presParOf" srcId="{DCE64419-1012-4B01-A9C8-BC65675F8DFA}" destId="{28A0C16F-D33B-4376-B371-128AEFF8B723}" srcOrd="5" destOrd="0" presId="urn:microsoft.com/office/officeart/2005/8/layout/default"/>
    <dgm:cxn modelId="{30523375-23FA-45C1-892C-0481D6321B88}" type="presParOf" srcId="{DCE64419-1012-4B01-A9C8-BC65675F8DFA}" destId="{F620E82F-302C-45E1-BA6B-823306F1BA02}" srcOrd="6" destOrd="0" presId="urn:microsoft.com/office/officeart/2005/8/layout/default"/>
    <dgm:cxn modelId="{5228925C-0408-49C6-95DF-F79958CC29EE}" type="presParOf" srcId="{DCE64419-1012-4B01-A9C8-BC65675F8DFA}" destId="{E383BBCD-B6C3-480B-A07D-1CE7FB44D581}" srcOrd="7" destOrd="0" presId="urn:microsoft.com/office/officeart/2005/8/layout/default"/>
    <dgm:cxn modelId="{4B3A2A26-2FF2-402F-A7A1-7E81FAB9526A}" type="presParOf" srcId="{DCE64419-1012-4B01-A9C8-BC65675F8DFA}" destId="{F77F96DE-83E4-49B5-A372-9314AF0A74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E0A949-193F-4CF9-99DB-CBCC4D37EACE}" type="doc">
      <dgm:prSet loTypeId="urn:microsoft.com/office/officeart/2005/8/layout/default" loCatId="list" qsTypeId="urn:microsoft.com/office/officeart/2005/8/quickstyle/3d4" qsCatId="3D" csTypeId="urn:microsoft.com/office/officeart/2005/8/colors/colorful1" csCatId="colorful" phldr="1"/>
      <dgm:spPr/>
      <dgm:t>
        <a:bodyPr/>
        <a:lstStyle/>
        <a:p>
          <a:endParaRPr lang="es-ES"/>
        </a:p>
      </dgm:t>
    </dgm:pt>
    <dgm:pt modelId="{79903418-9725-4AFD-9BBE-031E77871A3E}">
      <dgm:prSet phldrT="[Texto]"/>
      <dgm:spPr/>
      <dgm:t>
        <a:bodyPr/>
        <a:lstStyle/>
        <a:p>
          <a:r>
            <a:rPr lang="es-ES" smtClean="0">
              <a:solidFill>
                <a:schemeClr val="tx1"/>
              </a:solidFill>
            </a:rPr>
            <a:t>El cristiano esencialmente es ser de Dios en su humanidad, por tanto, es testimonio del obrar divino en su vida. </a:t>
          </a:r>
          <a:endParaRPr lang="es-ES" dirty="0">
            <a:solidFill>
              <a:schemeClr val="tx1"/>
            </a:solidFill>
          </a:endParaRPr>
        </a:p>
      </dgm:t>
    </dgm:pt>
    <dgm:pt modelId="{21C77CC0-B99E-49C6-A31A-AEDF20BD5B1D}" type="parTrans" cxnId="{583C54EF-415F-4DB3-9846-D0C06EC04C8B}">
      <dgm:prSet/>
      <dgm:spPr/>
      <dgm:t>
        <a:bodyPr/>
        <a:lstStyle/>
        <a:p>
          <a:endParaRPr lang="es-ES">
            <a:solidFill>
              <a:schemeClr val="tx1"/>
            </a:solidFill>
          </a:endParaRPr>
        </a:p>
      </dgm:t>
    </dgm:pt>
    <dgm:pt modelId="{7C68A821-299A-4169-9BA3-DD90686C1BF1}" type="sibTrans" cxnId="{583C54EF-415F-4DB3-9846-D0C06EC04C8B}">
      <dgm:prSet/>
      <dgm:spPr/>
      <dgm:t>
        <a:bodyPr/>
        <a:lstStyle/>
        <a:p>
          <a:endParaRPr lang="es-ES">
            <a:solidFill>
              <a:schemeClr val="tx1"/>
            </a:solidFill>
          </a:endParaRPr>
        </a:p>
      </dgm:t>
    </dgm:pt>
    <dgm:pt modelId="{21D2D540-69B5-4842-A7F2-249F32946E58}">
      <dgm:prSet phldrT="[Texto]"/>
      <dgm:spPr/>
      <dgm:t>
        <a:bodyPr/>
        <a:lstStyle/>
        <a:p>
          <a:r>
            <a:rPr lang="es-ES" dirty="0" smtClean="0">
              <a:solidFill>
                <a:schemeClr val="tx1"/>
              </a:solidFill>
            </a:rPr>
            <a:t>El hombre que se descubre sacramento de Cristo y de la Iglesia, en su esencia de hijo de Dios y en su testimonio de vida en el servicio, procede como Jesús, es decir, es transparencia viva y actuante de Jesús.</a:t>
          </a:r>
          <a:endParaRPr lang="es-ES" dirty="0">
            <a:solidFill>
              <a:schemeClr val="tx1"/>
            </a:solidFill>
          </a:endParaRPr>
        </a:p>
      </dgm:t>
    </dgm:pt>
    <dgm:pt modelId="{50F92806-6FDD-4146-96EE-0CA4FCF1DA96}" type="parTrans" cxnId="{3C44D46A-EBFE-4B0F-B28A-FCA609CF2EAC}">
      <dgm:prSet/>
      <dgm:spPr/>
      <dgm:t>
        <a:bodyPr/>
        <a:lstStyle/>
        <a:p>
          <a:endParaRPr lang="es-ES">
            <a:solidFill>
              <a:schemeClr val="tx1"/>
            </a:solidFill>
          </a:endParaRPr>
        </a:p>
      </dgm:t>
    </dgm:pt>
    <dgm:pt modelId="{9493A2EE-BE5D-4A11-86A7-BB5335CF7A83}" type="sibTrans" cxnId="{3C44D46A-EBFE-4B0F-B28A-FCA609CF2EAC}">
      <dgm:prSet/>
      <dgm:spPr/>
      <dgm:t>
        <a:bodyPr/>
        <a:lstStyle/>
        <a:p>
          <a:endParaRPr lang="es-ES">
            <a:solidFill>
              <a:schemeClr val="tx1"/>
            </a:solidFill>
          </a:endParaRPr>
        </a:p>
      </dgm:t>
    </dgm:pt>
    <dgm:pt modelId="{60EEB86E-CC75-4331-8D5F-E7CA108ECC08}">
      <dgm:prSet phldrT="[Texto]"/>
      <dgm:spPr/>
      <dgm:t>
        <a:bodyPr/>
        <a:lstStyle/>
        <a:p>
          <a:r>
            <a:rPr lang="es-ES" dirty="0" smtClean="0">
              <a:solidFill>
                <a:schemeClr val="tx1"/>
              </a:solidFill>
            </a:rPr>
            <a:t>Solo se es sacramento en un caminar con Cristo y el Espíritu Santo hacia el Padre, mirando siempre su realidad de vida y actuando positivamente.</a:t>
          </a:r>
        </a:p>
        <a:p>
          <a:endParaRPr lang="es-ES" dirty="0">
            <a:solidFill>
              <a:schemeClr val="tx1"/>
            </a:solidFill>
          </a:endParaRPr>
        </a:p>
      </dgm:t>
    </dgm:pt>
    <dgm:pt modelId="{67449F7D-537D-4EED-976B-36567F475DD8}" type="parTrans" cxnId="{587CA764-5EF9-4A73-BD50-338E092CC24A}">
      <dgm:prSet/>
      <dgm:spPr/>
      <dgm:t>
        <a:bodyPr/>
        <a:lstStyle/>
        <a:p>
          <a:endParaRPr lang="es-ES">
            <a:solidFill>
              <a:schemeClr val="tx1"/>
            </a:solidFill>
          </a:endParaRPr>
        </a:p>
      </dgm:t>
    </dgm:pt>
    <dgm:pt modelId="{455E252B-D9D4-4E90-85BD-458EE0CAC121}" type="sibTrans" cxnId="{587CA764-5EF9-4A73-BD50-338E092CC24A}">
      <dgm:prSet/>
      <dgm:spPr/>
      <dgm:t>
        <a:bodyPr/>
        <a:lstStyle/>
        <a:p>
          <a:endParaRPr lang="es-ES">
            <a:solidFill>
              <a:schemeClr val="tx1"/>
            </a:solidFill>
          </a:endParaRPr>
        </a:p>
      </dgm:t>
    </dgm:pt>
    <dgm:pt modelId="{BF4152A5-B89E-47BD-B0E3-BA62B7DABBF0}" type="pres">
      <dgm:prSet presAssocID="{DFE0A949-193F-4CF9-99DB-CBCC4D37EACE}" presName="diagram" presStyleCnt="0">
        <dgm:presLayoutVars>
          <dgm:dir/>
          <dgm:resizeHandles val="exact"/>
        </dgm:presLayoutVars>
      </dgm:prSet>
      <dgm:spPr/>
      <dgm:t>
        <a:bodyPr/>
        <a:lstStyle/>
        <a:p>
          <a:endParaRPr lang="es-EC"/>
        </a:p>
      </dgm:t>
    </dgm:pt>
    <dgm:pt modelId="{32375C00-7AFF-4828-B68C-51DEE04AE10D}" type="pres">
      <dgm:prSet presAssocID="{79903418-9725-4AFD-9BBE-031E77871A3E}" presName="node" presStyleLbl="node1" presStyleIdx="0" presStyleCnt="3">
        <dgm:presLayoutVars>
          <dgm:bulletEnabled val="1"/>
        </dgm:presLayoutVars>
      </dgm:prSet>
      <dgm:spPr/>
      <dgm:t>
        <a:bodyPr/>
        <a:lstStyle/>
        <a:p>
          <a:endParaRPr lang="es-ES"/>
        </a:p>
      </dgm:t>
    </dgm:pt>
    <dgm:pt modelId="{B4EA2AA8-6C92-4098-85FC-CA96D6DC0B01}" type="pres">
      <dgm:prSet presAssocID="{7C68A821-299A-4169-9BA3-DD90686C1BF1}" presName="sibTrans" presStyleCnt="0"/>
      <dgm:spPr/>
    </dgm:pt>
    <dgm:pt modelId="{110D3BB7-658D-4562-82BF-D5038CC5F198}" type="pres">
      <dgm:prSet presAssocID="{21D2D540-69B5-4842-A7F2-249F32946E58}" presName="node" presStyleLbl="node1" presStyleIdx="1" presStyleCnt="3">
        <dgm:presLayoutVars>
          <dgm:bulletEnabled val="1"/>
        </dgm:presLayoutVars>
      </dgm:prSet>
      <dgm:spPr/>
      <dgm:t>
        <a:bodyPr/>
        <a:lstStyle/>
        <a:p>
          <a:endParaRPr lang="es-ES"/>
        </a:p>
      </dgm:t>
    </dgm:pt>
    <dgm:pt modelId="{8AC1E6A8-94FF-4E62-9233-0E80605E0777}" type="pres">
      <dgm:prSet presAssocID="{9493A2EE-BE5D-4A11-86A7-BB5335CF7A83}" presName="sibTrans" presStyleCnt="0"/>
      <dgm:spPr/>
    </dgm:pt>
    <dgm:pt modelId="{A84D3DD6-DA84-43F7-9DD7-94701F8AA528}" type="pres">
      <dgm:prSet presAssocID="{60EEB86E-CC75-4331-8D5F-E7CA108ECC08}" presName="node" presStyleLbl="node1" presStyleIdx="2" presStyleCnt="3">
        <dgm:presLayoutVars>
          <dgm:bulletEnabled val="1"/>
        </dgm:presLayoutVars>
      </dgm:prSet>
      <dgm:spPr/>
      <dgm:t>
        <a:bodyPr/>
        <a:lstStyle/>
        <a:p>
          <a:endParaRPr lang="es-ES"/>
        </a:p>
      </dgm:t>
    </dgm:pt>
  </dgm:ptLst>
  <dgm:cxnLst>
    <dgm:cxn modelId="{C4B04D98-62DF-4844-BB49-79863D6B4988}" type="presOf" srcId="{79903418-9725-4AFD-9BBE-031E77871A3E}" destId="{32375C00-7AFF-4828-B68C-51DEE04AE10D}" srcOrd="0" destOrd="0" presId="urn:microsoft.com/office/officeart/2005/8/layout/default"/>
    <dgm:cxn modelId="{95480EF7-B650-4E8F-863B-3DDB1461D2BC}" type="presOf" srcId="{60EEB86E-CC75-4331-8D5F-E7CA108ECC08}" destId="{A84D3DD6-DA84-43F7-9DD7-94701F8AA528}" srcOrd="0" destOrd="0" presId="urn:microsoft.com/office/officeart/2005/8/layout/default"/>
    <dgm:cxn modelId="{3C44D46A-EBFE-4B0F-B28A-FCA609CF2EAC}" srcId="{DFE0A949-193F-4CF9-99DB-CBCC4D37EACE}" destId="{21D2D540-69B5-4842-A7F2-249F32946E58}" srcOrd="1" destOrd="0" parTransId="{50F92806-6FDD-4146-96EE-0CA4FCF1DA96}" sibTransId="{9493A2EE-BE5D-4A11-86A7-BB5335CF7A83}"/>
    <dgm:cxn modelId="{04893F30-7DD1-4A8D-99BB-9B97BF0A19FC}" type="presOf" srcId="{DFE0A949-193F-4CF9-99DB-CBCC4D37EACE}" destId="{BF4152A5-B89E-47BD-B0E3-BA62B7DABBF0}" srcOrd="0" destOrd="0" presId="urn:microsoft.com/office/officeart/2005/8/layout/default"/>
    <dgm:cxn modelId="{DA73E45E-CAB1-4B70-8773-F7220CA2446C}" type="presOf" srcId="{21D2D540-69B5-4842-A7F2-249F32946E58}" destId="{110D3BB7-658D-4562-82BF-D5038CC5F198}" srcOrd="0" destOrd="0" presId="urn:microsoft.com/office/officeart/2005/8/layout/default"/>
    <dgm:cxn modelId="{587CA764-5EF9-4A73-BD50-338E092CC24A}" srcId="{DFE0A949-193F-4CF9-99DB-CBCC4D37EACE}" destId="{60EEB86E-CC75-4331-8D5F-E7CA108ECC08}" srcOrd="2" destOrd="0" parTransId="{67449F7D-537D-4EED-976B-36567F475DD8}" sibTransId="{455E252B-D9D4-4E90-85BD-458EE0CAC121}"/>
    <dgm:cxn modelId="{583C54EF-415F-4DB3-9846-D0C06EC04C8B}" srcId="{DFE0A949-193F-4CF9-99DB-CBCC4D37EACE}" destId="{79903418-9725-4AFD-9BBE-031E77871A3E}" srcOrd="0" destOrd="0" parTransId="{21C77CC0-B99E-49C6-A31A-AEDF20BD5B1D}" sibTransId="{7C68A821-299A-4169-9BA3-DD90686C1BF1}"/>
    <dgm:cxn modelId="{CF4998A5-4160-408D-A4FF-16EC327A740A}" type="presParOf" srcId="{BF4152A5-B89E-47BD-B0E3-BA62B7DABBF0}" destId="{32375C00-7AFF-4828-B68C-51DEE04AE10D}" srcOrd="0" destOrd="0" presId="urn:microsoft.com/office/officeart/2005/8/layout/default"/>
    <dgm:cxn modelId="{6067E555-0E3F-4E37-88E5-6BC5FA7DA0AE}" type="presParOf" srcId="{BF4152A5-B89E-47BD-B0E3-BA62B7DABBF0}" destId="{B4EA2AA8-6C92-4098-85FC-CA96D6DC0B01}" srcOrd="1" destOrd="0" presId="urn:microsoft.com/office/officeart/2005/8/layout/default"/>
    <dgm:cxn modelId="{7CD59175-CC36-43C6-AEDC-541B75DD9015}" type="presParOf" srcId="{BF4152A5-B89E-47BD-B0E3-BA62B7DABBF0}" destId="{110D3BB7-658D-4562-82BF-D5038CC5F198}" srcOrd="2" destOrd="0" presId="urn:microsoft.com/office/officeart/2005/8/layout/default"/>
    <dgm:cxn modelId="{B01FBF80-9E4F-4669-A1FC-1507EFAABEB7}" type="presParOf" srcId="{BF4152A5-B89E-47BD-B0E3-BA62B7DABBF0}" destId="{8AC1E6A8-94FF-4E62-9233-0E80605E0777}" srcOrd="3" destOrd="0" presId="urn:microsoft.com/office/officeart/2005/8/layout/default"/>
    <dgm:cxn modelId="{7D8C7BB8-2B0F-4A92-B46B-F4C7CA95FF9C}" type="presParOf" srcId="{BF4152A5-B89E-47BD-B0E3-BA62B7DABBF0}" destId="{A84D3DD6-DA84-43F7-9DD7-94701F8AA52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69CE94-AE83-4D05-A44D-06F788CAD917}" type="doc">
      <dgm:prSet loTypeId="urn:microsoft.com/office/officeart/2005/8/layout/lProcess2" loCatId="list" qsTypeId="urn:microsoft.com/office/officeart/2005/8/quickstyle/3d4" qsCatId="3D" csTypeId="urn:microsoft.com/office/officeart/2005/8/colors/colorful4" csCatId="colorful" phldr="1"/>
      <dgm:spPr/>
      <dgm:t>
        <a:bodyPr/>
        <a:lstStyle/>
        <a:p>
          <a:endParaRPr lang="es-ES"/>
        </a:p>
      </dgm:t>
    </dgm:pt>
    <dgm:pt modelId="{0269F08A-3F04-454C-BEA0-124D66A2304A}">
      <dgm:prSet phldrT="[Texto]"/>
      <dgm:spPr/>
      <dgm:t>
        <a:bodyPr/>
        <a:lstStyle/>
        <a:p>
          <a:r>
            <a:rPr lang="es-ES" dirty="0" smtClean="0"/>
            <a:t>La forma</a:t>
          </a:r>
          <a:endParaRPr lang="es-ES" dirty="0"/>
        </a:p>
      </dgm:t>
    </dgm:pt>
    <dgm:pt modelId="{85F9BA9D-2924-4E54-93C4-5668B84FC894}" type="parTrans" cxnId="{FC3AE8B0-3DA3-4C3E-8E51-3C33D139A63A}">
      <dgm:prSet/>
      <dgm:spPr/>
      <dgm:t>
        <a:bodyPr/>
        <a:lstStyle/>
        <a:p>
          <a:endParaRPr lang="es-ES"/>
        </a:p>
      </dgm:t>
    </dgm:pt>
    <dgm:pt modelId="{78F45D3C-99DD-46EC-812C-EB8692F27730}" type="sibTrans" cxnId="{FC3AE8B0-3DA3-4C3E-8E51-3C33D139A63A}">
      <dgm:prSet/>
      <dgm:spPr/>
      <dgm:t>
        <a:bodyPr/>
        <a:lstStyle/>
        <a:p>
          <a:endParaRPr lang="es-ES"/>
        </a:p>
      </dgm:t>
    </dgm:pt>
    <dgm:pt modelId="{0F33EF90-169D-4882-963D-E149143ED031}">
      <dgm:prSet phldrT="[Texto]"/>
      <dgm:spPr/>
      <dgm:t>
        <a:bodyPr/>
        <a:lstStyle/>
        <a:p>
          <a:r>
            <a:rPr lang="es-ES" dirty="0" smtClean="0"/>
            <a:t>Oración o palabras que se pronuncian al administrar el sacramento.</a:t>
          </a:r>
          <a:endParaRPr lang="es-ES" dirty="0"/>
        </a:p>
      </dgm:t>
    </dgm:pt>
    <dgm:pt modelId="{3BE0B777-3545-4191-8ACD-403362F4DB1B}" type="parTrans" cxnId="{8A120994-1297-4569-8C33-700806C31A14}">
      <dgm:prSet/>
      <dgm:spPr/>
      <dgm:t>
        <a:bodyPr/>
        <a:lstStyle/>
        <a:p>
          <a:endParaRPr lang="es-ES"/>
        </a:p>
      </dgm:t>
    </dgm:pt>
    <dgm:pt modelId="{9ADCF8EB-2D31-42B2-A2A8-10AA5D978B34}" type="sibTrans" cxnId="{8A120994-1297-4569-8C33-700806C31A14}">
      <dgm:prSet/>
      <dgm:spPr/>
      <dgm:t>
        <a:bodyPr/>
        <a:lstStyle/>
        <a:p>
          <a:endParaRPr lang="es-ES"/>
        </a:p>
      </dgm:t>
    </dgm:pt>
    <dgm:pt modelId="{E58AB7FB-55EE-4CD2-B9FA-D54A195BD664}">
      <dgm:prSet phldrT="[Texto]"/>
      <dgm:spPr/>
      <dgm:t>
        <a:bodyPr/>
        <a:lstStyle/>
        <a:p>
          <a:r>
            <a:rPr lang="es-ES" dirty="0" smtClean="0"/>
            <a:t>La materia</a:t>
          </a:r>
          <a:endParaRPr lang="es-ES" dirty="0"/>
        </a:p>
      </dgm:t>
    </dgm:pt>
    <dgm:pt modelId="{A535837F-FEF1-4601-A3EE-5DC14E55905B}" type="parTrans" cxnId="{5572CE4F-3E14-4009-9536-C340613363F4}">
      <dgm:prSet/>
      <dgm:spPr/>
      <dgm:t>
        <a:bodyPr/>
        <a:lstStyle/>
        <a:p>
          <a:endParaRPr lang="es-ES"/>
        </a:p>
      </dgm:t>
    </dgm:pt>
    <dgm:pt modelId="{D015E20C-013F-44B7-88FE-BA1F31853DD5}" type="sibTrans" cxnId="{5572CE4F-3E14-4009-9536-C340613363F4}">
      <dgm:prSet/>
      <dgm:spPr/>
      <dgm:t>
        <a:bodyPr/>
        <a:lstStyle/>
        <a:p>
          <a:endParaRPr lang="es-ES"/>
        </a:p>
      </dgm:t>
    </dgm:pt>
    <dgm:pt modelId="{663A5B0E-7704-4724-BA39-83F3FED68065}">
      <dgm:prSet phldrT="[Texto]"/>
      <dgm:spPr/>
      <dgm:t>
        <a:bodyPr/>
        <a:lstStyle/>
        <a:p>
          <a:r>
            <a:rPr lang="es-ES" dirty="0" smtClean="0"/>
            <a:t>Lo que se usa para el sacramento; agua, pan, vino, aceite, imposición de manos, confesión de una culpa. </a:t>
          </a:r>
          <a:endParaRPr lang="es-ES" dirty="0"/>
        </a:p>
      </dgm:t>
    </dgm:pt>
    <dgm:pt modelId="{4ADEDF13-8B79-43D1-8831-147E24664BC0}" type="parTrans" cxnId="{1020E54C-B3A5-4BFC-9B63-51A4B06C440F}">
      <dgm:prSet/>
      <dgm:spPr/>
      <dgm:t>
        <a:bodyPr/>
        <a:lstStyle/>
        <a:p>
          <a:endParaRPr lang="es-ES"/>
        </a:p>
      </dgm:t>
    </dgm:pt>
    <dgm:pt modelId="{D726CA90-75B3-4819-87A9-084869078ED1}" type="sibTrans" cxnId="{1020E54C-B3A5-4BFC-9B63-51A4B06C440F}">
      <dgm:prSet/>
      <dgm:spPr/>
      <dgm:t>
        <a:bodyPr/>
        <a:lstStyle/>
        <a:p>
          <a:endParaRPr lang="es-ES"/>
        </a:p>
      </dgm:t>
    </dgm:pt>
    <dgm:pt modelId="{437DF6CB-70FC-48EB-921B-D4E82A8CFC90}" type="pres">
      <dgm:prSet presAssocID="{3869CE94-AE83-4D05-A44D-06F788CAD917}" presName="theList" presStyleCnt="0">
        <dgm:presLayoutVars>
          <dgm:dir/>
          <dgm:animLvl val="lvl"/>
          <dgm:resizeHandles val="exact"/>
        </dgm:presLayoutVars>
      </dgm:prSet>
      <dgm:spPr/>
      <dgm:t>
        <a:bodyPr/>
        <a:lstStyle/>
        <a:p>
          <a:endParaRPr lang="es-EC"/>
        </a:p>
      </dgm:t>
    </dgm:pt>
    <dgm:pt modelId="{981E2E43-CD7F-4B47-A832-BA225EF74866}" type="pres">
      <dgm:prSet presAssocID="{0269F08A-3F04-454C-BEA0-124D66A2304A}" presName="compNode" presStyleCnt="0"/>
      <dgm:spPr/>
    </dgm:pt>
    <dgm:pt modelId="{100AFF84-D426-409E-B8CC-6D34F5A8D14C}" type="pres">
      <dgm:prSet presAssocID="{0269F08A-3F04-454C-BEA0-124D66A2304A}" presName="aNode" presStyleLbl="bgShp" presStyleIdx="0" presStyleCnt="2"/>
      <dgm:spPr/>
      <dgm:t>
        <a:bodyPr/>
        <a:lstStyle/>
        <a:p>
          <a:endParaRPr lang="es-ES"/>
        </a:p>
      </dgm:t>
    </dgm:pt>
    <dgm:pt modelId="{082909EF-DB43-4588-AEB5-D8BC8AFE5590}" type="pres">
      <dgm:prSet presAssocID="{0269F08A-3F04-454C-BEA0-124D66A2304A}" presName="textNode" presStyleLbl="bgShp" presStyleIdx="0" presStyleCnt="2"/>
      <dgm:spPr/>
      <dgm:t>
        <a:bodyPr/>
        <a:lstStyle/>
        <a:p>
          <a:endParaRPr lang="es-ES"/>
        </a:p>
      </dgm:t>
    </dgm:pt>
    <dgm:pt modelId="{ACD9ED94-1D39-416C-B86F-DF22995AB7E7}" type="pres">
      <dgm:prSet presAssocID="{0269F08A-3F04-454C-BEA0-124D66A2304A}" presName="compChildNode" presStyleCnt="0"/>
      <dgm:spPr/>
    </dgm:pt>
    <dgm:pt modelId="{6094759F-D0AA-4B49-8AB2-77498B31199A}" type="pres">
      <dgm:prSet presAssocID="{0269F08A-3F04-454C-BEA0-124D66A2304A}" presName="theInnerList" presStyleCnt="0"/>
      <dgm:spPr/>
    </dgm:pt>
    <dgm:pt modelId="{307F7375-2375-4D59-B5AF-ADFA731BD62A}" type="pres">
      <dgm:prSet presAssocID="{0F33EF90-169D-4882-963D-E149143ED031}" presName="childNode" presStyleLbl="node1" presStyleIdx="0" presStyleCnt="2">
        <dgm:presLayoutVars>
          <dgm:bulletEnabled val="1"/>
        </dgm:presLayoutVars>
      </dgm:prSet>
      <dgm:spPr/>
      <dgm:t>
        <a:bodyPr/>
        <a:lstStyle/>
        <a:p>
          <a:endParaRPr lang="es-ES"/>
        </a:p>
      </dgm:t>
    </dgm:pt>
    <dgm:pt modelId="{837FEC05-818C-4172-BD3F-6E61803030D2}" type="pres">
      <dgm:prSet presAssocID="{0269F08A-3F04-454C-BEA0-124D66A2304A}" presName="aSpace" presStyleCnt="0"/>
      <dgm:spPr/>
    </dgm:pt>
    <dgm:pt modelId="{235FC65D-A789-4A8C-91FB-1801EB75750B}" type="pres">
      <dgm:prSet presAssocID="{E58AB7FB-55EE-4CD2-B9FA-D54A195BD664}" presName="compNode" presStyleCnt="0"/>
      <dgm:spPr/>
    </dgm:pt>
    <dgm:pt modelId="{90D4D673-0F51-4B74-837B-77773C98525F}" type="pres">
      <dgm:prSet presAssocID="{E58AB7FB-55EE-4CD2-B9FA-D54A195BD664}" presName="aNode" presStyleLbl="bgShp" presStyleIdx="1" presStyleCnt="2"/>
      <dgm:spPr/>
      <dgm:t>
        <a:bodyPr/>
        <a:lstStyle/>
        <a:p>
          <a:endParaRPr lang="es-ES"/>
        </a:p>
      </dgm:t>
    </dgm:pt>
    <dgm:pt modelId="{7E3C82C1-64D6-433B-8283-07152D9294B2}" type="pres">
      <dgm:prSet presAssocID="{E58AB7FB-55EE-4CD2-B9FA-D54A195BD664}" presName="textNode" presStyleLbl="bgShp" presStyleIdx="1" presStyleCnt="2"/>
      <dgm:spPr/>
      <dgm:t>
        <a:bodyPr/>
        <a:lstStyle/>
        <a:p>
          <a:endParaRPr lang="es-ES"/>
        </a:p>
      </dgm:t>
    </dgm:pt>
    <dgm:pt modelId="{6769107B-D815-4EDA-83CB-06FD7D70B8CB}" type="pres">
      <dgm:prSet presAssocID="{E58AB7FB-55EE-4CD2-B9FA-D54A195BD664}" presName="compChildNode" presStyleCnt="0"/>
      <dgm:spPr/>
    </dgm:pt>
    <dgm:pt modelId="{2CC2F912-531E-4A1E-BC4F-5F3C7369013C}" type="pres">
      <dgm:prSet presAssocID="{E58AB7FB-55EE-4CD2-B9FA-D54A195BD664}" presName="theInnerList" presStyleCnt="0"/>
      <dgm:spPr/>
    </dgm:pt>
    <dgm:pt modelId="{353AFC74-40E3-4331-9396-ED6DFB693B3F}" type="pres">
      <dgm:prSet presAssocID="{663A5B0E-7704-4724-BA39-83F3FED68065}" presName="childNode" presStyleLbl="node1" presStyleIdx="1" presStyleCnt="2">
        <dgm:presLayoutVars>
          <dgm:bulletEnabled val="1"/>
        </dgm:presLayoutVars>
      </dgm:prSet>
      <dgm:spPr/>
      <dgm:t>
        <a:bodyPr/>
        <a:lstStyle/>
        <a:p>
          <a:endParaRPr lang="es-ES"/>
        </a:p>
      </dgm:t>
    </dgm:pt>
  </dgm:ptLst>
  <dgm:cxnLst>
    <dgm:cxn modelId="{0F7A6E23-7E60-4390-A88E-BE23B7FA9583}" type="presOf" srcId="{E58AB7FB-55EE-4CD2-B9FA-D54A195BD664}" destId="{90D4D673-0F51-4B74-837B-77773C98525F}" srcOrd="0" destOrd="0" presId="urn:microsoft.com/office/officeart/2005/8/layout/lProcess2"/>
    <dgm:cxn modelId="{E3584485-916A-477E-832E-E6F9AB722720}" type="presOf" srcId="{E58AB7FB-55EE-4CD2-B9FA-D54A195BD664}" destId="{7E3C82C1-64D6-433B-8283-07152D9294B2}" srcOrd="1" destOrd="0" presId="urn:microsoft.com/office/officeart/2005/8/layout/lProcess2"/>
    <dgm:cxn modelId="{75567599-F393-4AE8-9037-3198262BDA18}" type="presOf" srcId="{3869CE94-AE83-4D05-A44D-06F788CAD917}" destId="{437DF6CB-70FC-48EB-921B-D4E82A8CFC90}" srcOrd="0" destOrd="0" presId="urn:microsoft.com/office/officeart/2005/8/layout/lProcess2"/>
    <dgm:cxn modelId="{1020E54C-B3A5-4BFC-9B63-51A4B06C440F}" srcId="{E58AB7FB-55EE-4CD2-B9FA-D54A195BD664}" destId="{663A5B0E-7704-4724-BA39-83F3FED68065}" srcOrd="0" destOrd="0" parTransId="{4ADEDF13-8B79-43D1-8831-147E24664BC0}" sibTransId="{D726CA90-75B3-4819-87A9-084869078ED1}"/>
    <dgm:cxn modelId="{FC3AE8B0-3DA3-4C3E-8E51-3C33D139A63A}" srcId="{3869CE94-AE83-4D05-A44D-06F788CAD917}" destId="{0269F08A-3F04-454C-BEA0-124D66A2304A}" srcOrd="0" destOrd="0" parTransId="{85F9BA9D-2924-4E54-93C4-5668B84FC894}" sibTransId="{78F45D3C-99DD-46EC-812C-EB8692F27730}"/>
    <dgm:cxn modelId="{2CD390F7-EB97-41AF-8F82-1445C5C077B8}" type="presOf" srcId="{0269F08A-3F04-454C-BEA0-124D66A2304A}" destId="{100AFF84-D426-409E-B8CC-6D34F5A8D14C}" srcOrd="0" destOrd="0" presId="urn:microsoft.com/office/officeart/2005/8/layout/lProcess2"/>
    <dgm:cxn modelId="{5572CE4F-3E14-4009-9536-C340613363F4}" srcId="{3869CE94-AE83-4D05-A44D-06F788CAD917}" destId="{E58AB7FB-55EE-4CD2-B9FA-D54A195BD664}" srcOrd="1" destOrd="0" parTransId="{A535837F-FEF1-4601-A3EE-5DC14E55905B}" sibTransId="{D015E20C-013F-44B7-88FE-BA1F31853DD5}"/>
    <dgm:cxn modelId="{DBF86FC4-5D27-42F5-9D0B-B95BC23411F6}" type="presOf" srcId="{663A5B0E-7704-4724-BA39-83F3FED68065}" destId="{353AFC74-40E3-4331-9396-ED6DFB693B3F}" srcOrd="0" destOrd="0" presId="urn:microsoft.com/office/officeart/2005/8/layout/lProcess2"/>
    <dgm:cxn modelId="{8A120994-1297-4569-8C33-700806C31A14}" srcId="{0269F08A-3F04-454C-BEA0-124D66A2304A}" destId="{0F33EF90-169D-4882-963D-E149143ED031}" srcOrd="0" destOrd="0" parTransId="{3BE0B777-3545-4191-8ACD-403362F4DB1B}" sibTransId="{9ADCF8EB-2D31-42B2-A2A8-10AA5D978B34}"/>
    <dgm:cxn modelId="{FB3377C1-97C2-4D16-B341-F4C7E1F50250}" type="presOf" srcId="{0F33EF90-169D-4882-963D-E149143ED031}" destId="{307F7375-2375-4D59-B5AF-ADFA731BD62A}" srcOrd="0" destOrd="0" presId="urn:microsoft.com/office/officeart/2005/8/layout/lProcess2"/>
    <dgm:cxn modelId="{A36A3C09-2836-4FD3-B3EF-7E82397F17B3}" type="presOf" srcId="{0269F08A-3F04-454C-BEA0-124D66A2304A}" destId="{082909EF-DB43-4588-AEB5-D8BC8AFE5590}" srcOrd="1" destOrd="0" presId="urn:microsoft.com/office/officeart/2005/8/layout/lProcess2"/>
    <dgm:cxn modelId="{AB9589E1-B708-4977-9264-E39019E4D5F2}" type="presParOf" srcId="{437DF6CB-70FC-48EB-921B-D4E82A8CFC90}" destId="{981E2E43-CD7F-4B47-A832-BA225EF74866}" srcOrd="0" destOrd="0" presId="urn:microsoft.com/office/officeart/2005/8/layout/lProcess2"/>
    <dgm:cxn modelId="{46D89AF4-31C3-46E4-99A6-68230EE4D791}" type="presParOf" srcId="{981E2E43-CD7F-4B47-A832-BA225EF74866}" destId="{100AFF84-D426-409E-B8CC-6D34F5A8D14C}" srcOrd="0" destOrd="0" presId="urn:microsoft.com/office/officeart/2005/8/layout/lProcess2"/>
    <dgm:cxn modelId="{1CF4921D-4537-4C65-8A68-8191251CD878}" type="presParOf" srcId="{981E2E43-CD7F-4B47-A832-BA225EF74866}" destId="{082909EF-DB43-4588-AEB5-D8BC8AFE5590}" srcOrd="1" destOrd="0" presId="urn:microsoft.com/office/officeart/2005/8/layout/lProcess2"/>
    <dgm:cxn modelId="{A47C658F-61EF-4806-B4DB-9104DDEDE5C2}" type="presParOf" srcId="{981E2E43-CD7F-4B47-A832-BA225EF74866}" destId="{ACD9ED94-1D39-416C-B86F-DF22995AB7E7}" srcOrd="2" destOrd="0" presId="urn:microsoft.com/office/officeart/2005/8/layout/lProcess2"/>
    <dgm:cxn modelId="{03116B80-0994-486B-ADCA-437057783358}" type="presParOf" srcId="{ACD9ED94-1D39-416C-B86F-DF22995AB7E7}" destId="{6094759F-D0AA-4B49-8AB2-77498B31199A}" srcOrd="0" destOrd="0" presId="urn:microsoft.com/office/officeart/2005/8/layout/lProcess2"/>
    <dgm:cxn modelId="{969AD3C8-5B01-4647-8B68-E2A97A63108D}" type="presParOf" srcId="{6094759F-D0AA-4B49-8AB2-77498B31199A}" destId="{307F7375-2375-4D59-B5AF-ADFA731BD62A}" srcOrd="0" destOrd="0" presId="urn:microsoft.com/office/officeart/2005/8/layout/lProcess2"/>
    <dgm:cxn modelId="{387A0671-A6BC-40E8-80BC-4A3E5BE86450}" type="presParOf" srcId="{437DF6CB-70FC-48EB-921B-D4E82A8CFC90}" destId="{837FEC05-818C-4172-BD3F-6E61803030D2}" srcOrd="1" destOrd="0" presId="urn:microsoft.com/office/officeart/2005/8/layout/lProcess2"/>
    <dgm:cxn modelId="{7CCBCC9A-1EB0-4008-A800-F4D6CE297092}" type="presParOf" srcId="{437DF6CB-70FC-48EB-921B-D4E82A8CFC90}" destId="{235FC65D-A789-4A8C-91FB-1801EB75750B}" srcOrd="2" destOrd="0" presId="urn:microsoft.com/office/officeart/2005/8/layout/lProcess2"/>
    <dgm:cxn modelId="{D0348E77-0630-41D7-96A5-8D1F86E2994C}" type="presParOf" srcId="{235FC65D-A789-4A8C-91FB-1801EB75750B}" destId="{90D4D673-0F51-4B74-837B-77773C98525F}" srcOrd="0" destOrd="0" presId="urn:microsoft.com/office/officeart/2005/8/layout/lProcess2"/>
    <dgm:cxn modelId="{2B75C1C0-D77F-4040-91A0-E2A7B91E184C}" type="presParOf" srcId="{235FC65D-A789-4A8C-91FB-1801EB75750B}" destId="{7E3C82C1-64D6-433B-8283-07152D9294B2}" srcOrd="1" destOrd="0" presId="urn:microsoft.com/office/officeart/2005/8/layout/lProcess2"/>
    <dgm:cxn modelId="{AE1A121E-3B55-4F36-A8CA-F0DE2D17BBBA}" type="presParOf" srcId="{235FC65D-A789-4A8C-91FB-1801EB75750B}" destId="{6769107B-D815-4EDA-83CB-06FD7D70B8CB}" srcOrd="2" destOrd="0" presId="urn:microsoft.com/office/officeart/2005/8/layout/lProcess2"/>
    <dgm:cxn modelId="{3665960D-9A62-4E30-9518-99C3657DDCCD}" type="presParOf" srcId="{6769107B-D815-4EDA-83CB-06FD7D70B8CB}" destId="{2CC2F912-531E-4A1E-BC4F-5F3C7369013C}" srcOrd="0" destOrd="0" presId="urn:microsoft.com/office/officeart/2005/8/layout/lProcess2"/>
    <dgm:cxn modelId="{FCE695E5-5F5D-4A89-B9A8-6BEEFB5D211D}" type="presParOf" srcId="{2CC2F912-531E-4A1E-BC4F-5F3C7369013C}" destId="{353AFC74-40E3-4331-9396-ED6DFB693B3F}"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5C91A3-6E04-4F15-8528-B9501BE8822C}" type="doc">
      <dgm:prSet loTypeId="urn:microsoft.com/office/officeart/2005/8/layout/lProcess2" loCatId="list" qsTypeId="urn:microsoft.com/office/officeart/2005/8/quickstyle/3d4" qsCatId="3D" csTypeId="urn:microsoft.com/office/officeart/2005/8/colors/colorful4" csCatId="colorful" phldr="1"/>
      <dgm:spPr/>
      <dgm:t>
        <a:bodyPr/>
        <a:lstStyle/>
        <a:p>
          <a:endParaRPr lang="es-ES"/>
        </a:p>
      </dgm:t>
    </dgm:pt>
    <dgm:pt modelId="{3FC35713-46F1-425F-92B2-0042712D893E}">
      <dgm:prSet phldrT="[Texto]"/>
      <dgm:spPr/>
      <dgm:t>
        <a:bodyPr/>
        <a:lstStyle/>
        <a:p>
          <a:r>
            <a:rPr lang="es-ES" dirty="0" smtClean="0">
              <a:solidFill>
                <a:schemeClr val="tx1"/>
              </a:solidFill>
            </a:rPr>
            <a:t>El Bautismo</a:t>
          </a:r>
          <a:endParaRPr lang="es-ES" dirty="0">
            <a:solidFill>
              <a:schemeClr val="tx1"/>
            </a:solidFill>
          </a:endParaRPr>
        </a:p>
      </dgm:t>
    </dgm:pt>
    <dgm:pt modelId="{A3A00C06-53C3-40AF-8B7B-80F0C9915525}" type="parTrans" cxnId="{FE941711-F4CE-4A75-A776-25A5685951A9}">
      <dgm:prSet/>
      <dgm:spPr/>
      <dgm:t>
        <a:bodyPr/>
        <a:lstStyle/>
        <a:p>
          <a:endParaRPr lang="es-ES">
            <a:solidFill>
              <a:schemeClr val="tx1"/>
            </a:solidFill>
          </a:endParaRPr>
        </a:p>
      </dgm:t>
    </dgm:pt>
    <dgm:pt modelId="{2477DFF5-E6D6-4D8E-8CBA-A10DF93A0D32}" type="sibTrans" cxnId="{FE941711-F4CE-4A75-A776-25A5685951A9}">
      <dgm:prSet/>
      <dgm:spPr/>
      <dgm:t>
        <a:bodyPr/>
        <a:lstStyle/>
        <a:p>
          <a:endParaRPr lang="es-ES">
            <a:solidFill>
              <a:schemeClr val="tx1"/>
            </a:solidFill>
          </a:endParaRPr>
        </a:p>
      </dgm:t>
    </dgm:pt>
    <dgm:pt modelId="{CF31EC12-E8AA-4A9C-903F-52A8CC3BBB5F}">
      <dgm:prSet phldrT="[Texto]"/>
      <dgm:spPr/>
      <dgm:t>
        <a:bodyPr/>
        <a:lstStyle/>
        <a:p>
          <a:r>
            <a:rPr lang="es-ES" dirty="0" smtClean="0">
              <a:solidFill>
                <a:schemeClr val="tx1"/>
              </a:solidFill>
            </a:rPr>
            <a:t>Es pórtico de la vida en el espíritu, el nuevo nacimiento, el sacramento de la fe. Por él, nacemos a la vida de hijos de Dios.</a:t>
          </a:r>
          <a:endParaRPr lang="es-ES" dirty="0">
            <a:solidFill>
              <a:schemeClr val="tx1"/>
            </a:solidFill>
          </a:endParaRPr>
        </a:p>
      </dgm:t>
    </dgm:pt>
    <dgm:pt modelId="{C056CA88-4F7E-4412-BC2D-A4D4F37B99E0}" type="parTrans" cxnId="{E715F544-5E4E-4313-AE19-4C46B9566722}">
      <dgm:prSet/>
      <dgm:spPr/>
      <dgm:t>
        <a:bodyPr/>
        <a:lstStyle/>
        <a:p>
          <a:endParaRPr lang="es-ES">
            <a:solidFill>
              <a:schemeClr val="tx1"/>
            </a:solidFill>
          </a:endParaRPr>
        </a:p>
      </dgm:t>
    </dgm:pt>
    <dgm:pt modelId="{3A52D122-6F0E-457A-B9E6-BC35980FEC44}" type="sibTrans" cxnId="{E715F544-5E4E-4313-AE19-4C46B9566722}">
      <dgm:prSet/>
      <dgm:spPr/>
      <dgm:t>
        <a:bodyPr/>
        <a:lstStyle/>
        <a:p>
          <a:endParaRPr lang="es-ES">
            <a:solidFill>
              <a:schemeClr val="tx1"/>
            </a:solidFill>
          </a:endParaRPr>
        </a:p>
      </dgm:t>
    </dgm:pt>
    <dgm:pt modelId="{57083385-88CB-4DB6-84C9-8599EFA63EC7}">
      <dgm:prSet phldrT="[Texto]"/>
      <dgm:spPr/>
      <dgm:t>
        <a:bodyPr/>
        <a:lstStyle/>
        <a:p>
          <a:r>
            <a:rPr lang="es-ES" dirty="0" smtClean="0">
              <a:solidFill>
                <a:schemeClr val="tx1"/>
              </a:solidFill>
            </a:rPr>
            <a:t>La Confirmación</a:t>
          </a:r>
          <a:endParaRPr lang="es-ES" dirty="0">
            <a:solidFill>
              <a:schemeClr val="tx1"/>
            </a:solidFill>
          </a:endParaRPr>
        </a:p>
      </dgm:t>
    </dgm:pt>
    <dgm:pt modelId="{12C12C36-F722-4A1A-98C5-C684FF4EF786}" type="parTrans" cxnId="{A4AF0DF3-0313-42F0-A2F2-C55D784C977B}">
      <dgm:prSet/>
      <dgm:spPr/>
      <dgm:t>
        <a:bodyPr/>
        <a:lstStyle/>
        <a:p>
          <a:endParaRPr lang="es-ES">
            <a:solidFill>
              <a:schemeClr val="tx1"/>
            </a:solidFill>
          </a:endParaRPr>
        </a:p>
      </dgm:t>
    </dgm:pt>
    <dgm:pt modelId="{105D6CE0-BF61-42BD-ACB4-E38ACC8A4189}" type="sibTrans" cxnId="{A4AF0DF3-0313-42F0-A2F2-C55D784C977B}">
      <dgm:prSet/>
      <dgm:spPr/>
      <dgm:t>
        <a:bodyPr/>
        <a:lstStyle/>
        <a:p>
          <a:endParaRPr lang="es-ES">
            <a:solidFill>
              <a:schemeClr val="tx1"/>
            </a:solidFill>
          </a:endParaRPr>
        </a:p>
      </dgm:t>
    </dgm:pt>
    <dgm:pt modelId="{0D61A5CC-F854-4DD1-9107-52A6A81F02D6}">
      <dgm:prSet phldrT="[Texto]"/>
      <dgm:spPr/>
      <dgm:t>
        <a:bodyPr/>
        <a:lstStyle/>
        <a:p>
          <a:r>
            <a:rPr lang="es-ES" dirty="0" smtClean="0">
              <a:solidFill>
                <a:schemeClr val="tx1"/>
              </a:solidFill>
            </a:rPr>
            <a:t>Es la fuerza del Espíritu, la plenitud de la gracia bautismal, el sello y marca de identidad cristiana. Es nuestro crecimiento en la fe.</a:t>
          </a:r>
          <a:endParaRPr lang="es-ES" dirty="0">
            <a:solidFill>
              <a:schemeClr val="tx1"/>
            </a:solidFill>
          </a:endParaRPr>
        </a:p>
      </dgm:t>
    </dgm:pt>
    <dgm:pt modelId="{F232D3C4-4ACA-4DC6-A5D2-92423608E07B}" type="parTrans" cxnId="{973F84B7-5915-40A9-A57A-053BE06AC938}">
      <dgm:prSet/>
      <dgm:spPr/>
      <dgm:t>
        <a:bodyPr/>
        <a:lstStyle/>
        <a:p>
          <a:endParaRPr lang="es-ES">
            <a:solidFill>
              <a:schemeClr val="tx1"/>
            </a:solidFill>
          </a:endParaRPr>
        </a:p>
      </dgm:t>
    </dgm:pt>
    <dgm:pt modelId="{3EC421FD-4014-4041-8AB7-D535D2D54831}" type="sibTrans" cxnId="{973F84B7-5915-40A9-A57A-053BE06AC938}">
      <dgm:prSet/>
      <dgm:spPr/>
      <dgm:t>
        <a:bodyPr/>
        <a:lstStyle/>
        <a:p>
          <a:endParaRPr lang="es-ES">
            <a:solidFill>
              <a:schemeClr val="tx1"/>
            </a:solidFill>
          </a:endParaRPr>
        </a:p>
      </dgm:t>
    </dgm:pt>
    <dgm:pt modelId="{A317FA54-8F05-4AB6-BFC7-00161EC80EE1}">
      <dgm:prSet phldrT="[Texto]"/>
      <dgm:spPr/>
      <dgm:t>
        <a:bodyPr/>
        <a:lstStyle/>
        <a:p>
          <a:r>
            <a:rPr lang="es-ES" dirty="0" smtClean="0">
              <a:solidFill>
                <a:schemeClr val="tx1"/>
              </a:solidFill>
            </a:rPr>
            <a:t>La Eucaristía</a:t>
          </a:r>
          <a:endParaRPr lang="es-ES" dirty="0">
            <a:solidFill>
              <a:schemeClr val="tx1"/>
            </a:solidFill>
          </a:endParaRPr>
        </a:p>
      </dgm:t>
    </dgm:pt>
    <dgm:pt modelId="{E9EADA32-4D88-4368-9E29-D54A970583FC}" type="parTrans" cxnId="{B2FC4857-AE88-4080-92A5-1D539E3AE292}">
      <dgm:prSet/>
      <dgm:spPr/>
      <dgm:t>
        <a:bodyPr/>
        <a:lstStyle/>
        <a:p>
          <a:endParaRPr lang="es-ES">
            <a:solidFill>
              <a:schemeClr val="tx1"/>
            </a:solidFill>
          </a:endParaRPr>
        </a:p>
      </dgm:t>
    </dgm:pt>
    <dgm:pt modelId="{294E6971-CB20-4535-BC17-52F5993B1721}" type="sibTrans" cxnId="{B2FC4857-AE88-4080-92A5-1D539E3AE292}">
      <dgm:prSet/>
      <dgm:spPr/>
      <dgm:t>
        <a:bodyPr/>
        <a:lstStyle/>
        <a:p>
          <a:endParaRPr lang="es-ES">
            <a:solidFill>
              <a:schemeClr val="tx1"/>
            </a:solidFill>
          </a:endParaRPr>
        </a:p>
      </dgm:t>
    </dgm:pt>
    <dgm:pt modelId="{BF05B38F-6999-453C-B98E-75AC61692EBA}">
      <dgm:prSet phldrT="[Texto]"/>
      <dgm:spPr/>
      <dgm:t>
        <a:bodyPr/>
        <a:lstStyle/>
        <a:p>
          <a:r>
            <a:rPr lang="es-ES" dirty="0" smtClean="0">
              <a:solidFill>
                <a:schemeClr val="tx1"/>
              </a:solidFill>
            </a:rPr>
            <a:t>Es el manjar de vida eterna, el alimento que culmina la iniciación cristiana, fuente y cumbre de la vida eclesial, el compendio de la fe.</a:t>
          </a:r>
          <a:endParaRPr lang="es-ES" dirty="0">
            <a:solidFill>
              <a:schemeClr val="tx1"/>
            </a:solidFill>
          </a:endParaRPr>
        </a:p>
      </dgm:t>
    </dgm:pt>
    <dgm:pt modelId="{C22296B6-B194-4C77-A158-0C8F584E5284}" type="parTrans" cxnId="{25E24878-7B1B-44C3-8330-8DE4C66CDCCE}">
      <dgm:prSet/>
      <dgm:spPr/>
      <dgm:t>
        <a:bodyPr/>
        <a:lstStyle/>
        <a:p>
          <a:endParaRPr lang="es-ES">
            <a:solidFill>
              <a:schemeClr val="tx1"/>
            </a:solidFill>
          </a:endParaRPr>
        </a:p>
      </dgm:t>
    </dgm:pt>
    <dgm:pt modelId="{0D38786A-C300-4DFC-9EAD-74020E32F06F}" type="sibTrans" cxnId="{25E24878-7B1B-44C3-8330-8DE4C66CDCCE}">
      <dgm:prSet/>
      <dgm:spPr/>
      <dgm:t>
        <a:bodyPr/>
        <a:lstStyle/>
        <a:p>
          <a:endParaRPr lang="es-ES">
            <a:solidFill>
              <a:schemeClr val="tx1"/>
            </a:solidFill>
          </a:endParaRPr>
        </a:p>
      </dgm:t>
    </dgm:pt>
    <dgm:pt modelId="{2E53E73C-289E-447C-85FA-25D4AF7A54D3}" type="pres">
      <dgm:prSet presAssocID="{2D5C91A3-6E04-4F15-8528-B9501BE8822C}" presName="theList" presStyleCnt="0">
        <dgm:presLayoutVars>
          <dgm:dir/>
          <dgm:animLvl val="lvl"/>
          <dgm:resizeHandles val="exact"/>
        </dgm:presLayoutVars>
      </dgm:prSet>
      <dgm:spPr/>
      <dgm:t>
        <a:bodyPr/>
        <a:lstStyle/>
        <a:p>
          <a:endParaRPr lang="es-EC"/>
        </a:p>
      </dgm:t>
    </dgm:pt>
    <dgm:pt modelId="{B32E068B-C428-4327-8A91-6181388848C1}" type="pres">
      <dgm:prSet presAssocID="{3FC35713-46F1-425F-92B2-0042712D893E}" presName="compNode" presStyleCnt="0"/>
      <dgm:spPr/>
    </dgm:pt>
    <dgm:pt modelId="{0A47EFD6-EC34-44AA-A80B-03C9FFD6258E}" type="pres">
      <dgm:prSet presAssocID="{3FC35713-46F1-425F-92B2-0042712D893E}" presName="aNode" presStyleLbl="bgShp" presStyleIdx="0" presStyleCnt="3"/>
      <dgm:spPr/>
      <dgm:t>
        <a:bodyPr/>
        <a:lstStyle/>
        <a:p>
          <a:endParaRPr lang="es-ES"/>
        </a:p>
      </dgm:t>
    </dgm:pt>
    <dgm:pt modelId="{80574F98-BB0D-4A12-8110-B072A6DA1B67}" type="pres">
      <dgm:prSet presAssocID="{3FC35713-46F1-425F-92B2-0042712D893E}" presName="textNode" presStyleLbl="bgShp" presStyleIdx="0" presStyleCnt="3"/>
      <dgm:spPr/>
      <dgm:t>
        <a:bodyPr/>
        <a:lstStyle/>
        <a:p>
          <a:endParaRPr lang="es-ES"/>
        </a:p>
      </dgm:t>
    </dgm:pt>
    <dgm:pt modelId="{6AAED408-7B32-4718-8A84-9DA9D7A6DA1B}" type="pres">
      <dgm:prSet presAssocID="{3FC35713-46F1-425F-92B2-0042712D893E}" presName="compChildNode" presStyleCnt="0"/>
      <dgm:spPr/>
    </dgm:pt>
    <dgm:pt modelId="{CD860F64-49E1-431C-9583-24B2DC66463B}" type="pres">
      <dgm:prSet presAssocID="{3FC35713-46F1-425F-92B2-0042712D893E}" presName="theInnerList" presStyleCnt="0"/>
      <dgm:spPr/>
    </dgm:pt>
    <dgm:pt modelId="{06FD097E-5974-46CF-9CFD-3F7AD2CC6E4C}" type="pres">
      <dgm:prSet presAssocID="{CF31EC12-E8AA-4A9C-903F-52A8CC3BBB5F}" presName="childNode" presStyleLbl="node1" presStyleIdx="0" presStyleCnt="3">
        <dgm:presLayoutVars>
          <dgm:bulletEnabled val="1"/>
        </dgm:presLayoutVars>
      </dgm:prSet>
      <dgm:spPr/>
      <dgm:t>
        <a:bodyPr/>
        <a:lstStyle/>
        <a:p>
          <a:endParaRPr lang="es-ES"/>
        </a:p>
      </dgm:t>
    </dgm:pt>
    <dgm:pt modelId="{B2B42EC8-028B-465D-B32F-9598EDE30AA9}" type="pres">
      <dgm:prSet presAssocID="{3FC35713-46F1-425F-92B2-0042712D893E}" presName="aSpace" presStyleCnt="0"/>
      <dgm:spPr/>
    </dgm:pt>
    <dgm:pt modelId="{44EFAF93-8A3A-4FD4-9916-DAC6DDFD3FCE}" type="pres">
      <dgm:prSet presAssocID="{57083385-88CB-4DB6-84C9-8599EFA63EC7}" presName="compNode" presStyleCnt="0"/>
      <dgm:spPr/>
    </dgm:pt>
    <dgm:pt modelId="{F8492DD2-2969-4629-A522-877F5DA392DB}" type="pres">
      <dgm:prSet presAssocID="{57083385-88CB-4DB6-84C9-8599EFA63EC7}" presName="aNode" presStyleLbl="bgShp" presStyleIdx="1" presStyleCnt="3"/>
      <dgm:spPr/>
      <dgm:t>
        <a:bodyPr/>
        <a:lstStyle/>
        <a:p>
          <a:endParaRPr lang="es-ES"/>
        </a:p>
      </dgm:t>
    </dgm:pt>
    <dgm:pt modelId="{3EDFCFA6-BE65-431F-9005-99D75E68BFF4}" type="pres">
      <dgm:prSet presAssocID="{57083385-88CB-4DB6-84C9-8599EFA63EC7}" presName="textNode" presStyleLbl="bgShp" presStyleIdx="1" presStyleCnt="3"/>
      <dgm:spPr/>
      <dgm:t>
        <a:bodyPr/>
        <a:lstStyle/>
        <a:p>
          <a:endParaRPr lang="es-ES"/>
        </a:p>
      </dgm:t>
    </dgm:pt>
    <dgm:pt modelId="{11C8C6F8-4040-4354-9FC9-6A7F9E32BD07}" type="pres">
      <dgm:prSet presAssocID="{57083385-88CB-4DB6-84C9-8599EFA63EC7}" presName="compChildNode" presStyleCnt="0"/>
      <dgm:spPr/>
    </dgm:pt>
    <dgm:pt modelId="{A17B93C0-63A7-4913-9B92-D2FA36005399}" type="pres">
      <dgm:prSet presAssocID="{57083385-88CB-4DB6-84C9-8599EFA63EC7}" presName="theInnerList" presStyleCnt="0"/>
      <dgm:spPr/>
    </dgm:pt>
    <dgm:pt modelId="{998D2A2F-C066-4D9C-9EA6-A8A53EDF3566}" type="pres">
      <dgm:prSet presAssocID="{0D61A5CC-F854-4DD1-9107-52A6A81F02D6}" presName="childNode" presStyleLbl="node1" presStyleIdx="1" presStyleCnt="3">
        <dgm:presLayoutVars>
          <dgm:bulletEnabled val="1"/>
        </dgm:presLayoutVars>
      </dgm:prSet>
      <dgm:spPr/>
      <dgm:t>
        <a:bodyPr/>
        <a:lstStyle/>
        <a:p>
          <a:endParaRPr lang="es-ES"/>
        </a:p>
      </dgm:t>
    </dgm:pt>
    <dgm:pt modelId="{4BA7E79D-AB0A-4B7E-84BD-232F2482D882}" type="pres">
      <dgm:prSet presAssocID="{57083385-88CB-4DB6-84C9-8599EFA63EC7}" presName="aSpace" presStyleCnt="0"/>
      <dgm:spPr/>
    </dgm:pt>
    <dgm:pt modelId="{823C79C8-7A99-43ED-9656-23DA6806F81C}" type="pres">
      <dgm:prSet presAssocID="{A317FA54-8F05-4AB6-BFC7-00161EC80EE1}" presName="compNode" presStyleCnt="0"/>
      <dgm:spPr/>
    </dgm:pt>
    <dgm:pt modelId="{231C66EC-3A53-444E-92C5-43D83D56A2C7}" type="pres">
      <dgm:prSet presAssocID="{A317FA54-8F05-4AB6-BFC7-00161EC80EE1}" presName="aNode" presStyleLbl="bgShp" presStyleIdx="2" presStyleCnt="3"/>
      <dgm:spPr/>
      <dgm:t>
        <a:bodyPr/>
        <a:lstStyle/>
        <a:p>
          <a:endParaRPr lang="es-ES"/>
        </a:p>
      </dgm:t>
    </dgm:pt>
    <dgm:pt modelId="{DB166B03-FF44-4AC3-87F2-3B03428E7780}" type="pres">
      <dgm:prSet presAssocID="{A317FA54-8F05-4AB6-BFC7-00161EC80EE1}" presName="textNode" presStyleLbl="bgShp" presStyleIdx="2" presStyleCnt="3"/>
      <dgm:spPr/>
      <dgm:t>
        <a:bodyPr/>
        <a:lstStyle/>
        <a:p>
          <a:endParaRPr lang="es-ES"/>
        </a:p>
      </dgm:t>
    </dgm:pt>
    <dgm:pt modelId="{1347B9D4-4689-42AB-8D6E-6CB0500F7258}" type="pres">
      <dgm:prSet presAssocID="{A317FA54-8F05-4AB6-BFC7-00161EC80EE1}" presName="compChildNode" presStyleCnt="0"/>
      <dgm:spPr/>
    </dgm:pt>
    <dgm:pt modelId="{04BA8352-31B4-4010-88B0-823A2B011265}" type="pres">
      <dgm:prSet presAssocID="{A317FA54-8F05-4AB6-BFC7-00161EC80EE1}" presName="theInnerList" presStyleCnt="0"/>
      <dgm:spPr/>
    </dgm:pt>
    <dgm:pt modelId="{6A971C70-C714-4F6C-B43B-0F095AADD275}" type="pres">
      <dgm:prSet presAssocID="{BF05B38F-6999-453C-B98E-75AC61692EBA}" presName="childNode" presStyleLbl="node1" presStyleIdx="2" presStyleCnt="3">
        <dgm:presLayoutVars>
          <dgm:bulletEnabled val="1"/>
        </dgm:presLayoutVars>
      </dgm:prSet>
      <dgm:spPr/>
      <dgm:t>
        <a:bodyPr/>
        <a:lstStyle/>
        <a:p>
          <a:endParaRPr lang="es-ES"/>
        </a:p>
      </dgm:t>
    </dgm:pt>
  </dgm:ptLst>
  <dgm:cxnLst>
    <dgm:cxn modelId="{23A2946A-6CE0-4428-BE65-9DBDDF816558}" type="presOf" srcId="{3FC35713-46F1-425F-92B2-0042712D893E}" destId="{80574F98-BB0D-4A12-8110-B072A6DA1B67}" srcOrd="1" destOrd="0" presId="urn:microsoft.com/office/officeart/2005/8/layout/lProcess2"/>
    <dgm:cxn modelId="{A4AF0DF3-0313-42F0-A2F2-C55D784C977B}" srcId="{2D5C91A3-6E04-4F15-8528-B9501BE8822C}" destId="{57083385-88CB-4DB6-84C9-8599EFA63EC7}" srcOrd="1" destOrd="0" parTransId="{12C12C36-F722-4A1A-98C5-C684FF4EF786}" sibTransId="{105D6CE0-BF61-42BD-ACB4-E38ACC8A4189}"/>
    <dgm:cxn modelId="{F23369BF-DC6A-487C-A55C-300C7287DDD9}" type="presOf" srcId="{57083385-88CB-4DB6-84C9-8599EFA63EC7}" destId="{3EDFCFA6-BE65-431F-9005-99D75E68BFF4}" srcOrd="1" destOrd="0" presId="urn:microsoft.com/office/officeart/2005/8/layout/lProcess2"/>
    <dgm:cxn modelId="{47CED77D-6D54-4BF9-B5E0-5ECAD35AD5A2}" type="presOf" srcId="{57083385-88CB-4DB6-84C9-8599EFA63EC7}" destId="{F8492DD2-2969-4629-A522-877F5DA392DB}" srcOrd="0" destOrd="0" presId="urn:microsoft.com/office/officeart/2005/8/layout/lProcess2"/>
    <dgm:cxn modelId="{21EB26B0-627D-426E-A499-36AA13667491}" type="presOf" srcId="{2D5C91A3-6E04-4F15-8528-B9501BE8822C}" destId="{2E53E73C-289E-447C-85FA-25D4AF7A54D3}" srcOrd="0" destOrd="0" presId="urn:microsoft.com/office/officeart/2005/8/layout/lProcess2"/>
    <dgm:cxn modelId="{B2FC4857-AE88-4080-92A5-1D539E3AE292}" srcId="{2D5C91A3-6E04-4F15-8528-B9501BE8822C}" destId="{A317FA54-8F05-4AB6-BFC7-00161EC80EE1}" srcOrd="2" destOrd="0" parTransId="{E9EADA32-4D88-4368-9E29-D54A970583FC}" sibTransId="{294E6971-CB20-4535-BC17-52F5993B1721}"/>
    <dgm:cxn modelId="{5D4FF229-45AE-411E-88C0-F94A918DF208}" type="presOf" srcId="{CF31EC12-E8AA-4A9C-903F-52A8CC3BBB5F}" destId="{06FD097E-5974-46CF-9CFD-3F7AD2CC6E4C}" srcOrd="0" destOrd="0" presId="urn:microsoft.com/office/officeart/2005/8/layout/lProcess2"/>
    <dgm:cxn modelId="{973F84B7-5915-40A9-A57A-053BE06AC938}" srcId="{57083385-88CB-4DB6-84C9-8599EFA63EC7}" destId="{0D61A5CC-F854-4DD1-9107-52A6A81F02D6}" srcOrd="0" destOrd="0" parTransId="{F232D3C4-4ACA-4DC6-A5D2-92423608E07B}" sibTransId="{3EC421FD-4014-4041-8AB7-D535D2D54831}"/>
    <dgm:cxn modelId="{E715F544-5E4E-4313-AE19-4C46B9566722}" srcId="{3FC35713-46F1-425F-92B2-0042712D893E}" destId="{CF31EC12-E8AA-4A9C-903F-52A8CC3BBB5F}" srcOrd="0" destOrd="0" parTransId="{C056CA88-4F7E-4412-BC2D-A4D4F37B99E0}" sibTransId="{3A52D122-6F0E-457A-B9E6-BC35980FEC44}"/>
    <dgm:cxn modelId="{8149BCDF-8909-469A-9448-78DE7B93E8E2}" type="presOf" srcId="{0D61A5CC-F854-4DD1-9107-52A6A81F02D6}" destId="{998D2A2F-C066-4D9C-9EA6-A8A53EDF3566}" srcOrd="0" destOrd="0" presId="urn:microsoft.com/office/officeart/2005/8/layout/lProcess2"/>
    <dgm:cxn modelId="{25E24878-7B1B-44C3-8330-8DE4C66CDCCE}" srcId="{A317FA54-8F05-4AB6-BFC7-00161EC80EE1}" destId="{BF05B38F-6999-453C-B98E-75AC61692EBA}" srcOrd="0" destOrd="0" parTransId="{C22296B6-B194-4C77-A158-0C8F584E5284}" sibTransId="{0D38786A-C300-4DFC-9EAD-74020E32F06F}"/>
    <dgm:cxn modelId="{709F35E5-4CC2-4832-9369-0113F04D36D9}" type="presOf" srcId="{A317FA54-8F05-4AB6-BFC7-00161EC80EE1}" destId="{231C66EC-3A53-444E-92C5-43D83D56A2C7}" srcOrd="0" destOrd="0" presId="urn:microsoft.com/office/officeart/2005/8/layout/lProcess2"/>
    <dgm:cxn modelId="{888152DF-82DD-4457-9B3B-2DEB2CA5C724}" type="presOf" srcId="{A317FA54-8F05-4AB6-BFC7-00161EC80EE1}" destId="{DB166B03-FF44-4AC3-87F2-3B03428E7780}" srcOrd="1" destOrd="0" presId="urn:microsoft.com/office/officeart/2005/8/layout/lProcess2"/>
    <dgm:cxn modelId="{BE21949C-9F03-4B0F-9B3E-11E29D539E45}" type="presOf" srcId="{BF05B38F-6999-453C-B98E-75AC61692EBA}" destId="{6A971C70-C714-4F6C-B43B-0F095AADD275}" srcOrd="0" destOrd="0" presId="urn:microsoft.com/office/officeart/2005/8/layout/lProcess2"/>
    <dgm:cxn modelId="{FE941711-F4CE-4A75-A776-25A5685951A9}" srcId="{2D5C91A3-6E04-4F15-8528-B9501BE8822C}" destId="{3FC35713-46F1-425F-92B2-0042712D893E}" srcOrd="0" destOrd="0" parTransId="{A3A00C06-53C3-40AF-8B7B-80F0C9915525}" sibTransId="{2477DFF5-E6D6-4D8E-8CBA-A10DF93A0D32}"/>
    <dgm:cxn modelId="{E0E09177-358E-474E-A7F7-C6BF7EFE1773}" type="presOf" srcId="{3FC35713-46F1-425F-92B2-0042712D893E}" destId="{0A47EFD6-EC34-44AA-A80B-03C9FFD6258E}" srcOrd="0" destOrd="0" presId="urn:microsoft.com/office/officeart/2005/8/layout/lProcess2"/>
    <dgm:cxn modelId="{2A71CBDB-95BA-4224-BB4A-7252A32077DB}" type="presParOf" srcId="{2E53E73C-289E-447C-85FA-25D4AF7A54D3}" destId="{B32E068B-C428-4327-8A91-6181388848C1}" srcOrd="0" destOrd="0" presId="urn:microsoft.com/office/officeart/2005/8/layout/lProcess2"/>
    <dgm:cxn modelId="{B48351EB-9D45-40AE-917C-29520EC9A045}" type="presParOf" srcId="{B32E068B-C428-4327-8A91-6181388848C1}" destId="{0A47EFD6-EC34-44AA-A80B-03C9FFD6258E}" srcOrd="0" destOrd="0" presId="urn:microsoft.com/office/officeart/2005/8/layout/lProcess2"/>
    <dgm:cxn modelId="{F9A3CE1F-16CD-4A51-8700-FB494096E3D9}" type="presParOf" srcId="{B32E068B-C428-4327-8A91-6181388848C1}" destId="{80574F98-BB0D-4A12-8110-B072A6DA1B67}" srcOrd="1" destOrd="0" presId="urn:microsoft.com/office/officeart/2005/8/layout/lProcess2"/>
    <dgm:cxn modelId="{250F7507-8340-494E-A153-F824FFE429BE}" type="presParOf" srcId="{B32E068B-C428-4327-8A91-6181388848C1}" destId="{6AAED408-7B32-4718-8A84-9DA9D7A6DA1B}" srcOrd="2" destOrd="0" presId="urn:microsoft.com/office/officeart/2005/8/layout/lProcess2"/>
    <dgm:cxn modelId="{B251F7C2-03CF-40CB-A7C4-501EAF4FAFE6}" type="presParOf" srcId="{6AAED408-7B32-4718-8A84-9DA9D7A6DA1B}" destId="{CD860F64-49E1-431C-9583-24B2DC66463B}" srcOrd="0" destOrd="0" presId="urn:microsoft.com/office/officeart/2005/8/layout/lProcess2"/>
    <dgm:cxn modelId="{42CF70F6-8DA3-47AF-8640-6B7ABA40EBEA}" type="presParOf" srcId="{CD860F64-49E1-431C-9583-24B2DC66463B}" destId="{06FD097E-5974-46CF-9CFD-3F7AD2CC6E4C}" srcOrd="0" destOrd="0" presId="urn:microsoft.com/office/officeart/2005/8/layout/lProcess2"/>
    <dgm:cxn modelId="{D3517142-D59D-44F1-B573-9C707C44FF9B}" type="presParOf" srcId="{2E53E73C-289E-447C-85FA-25D4AF7A54D3}" destId="{B2B42EC8-028B-465D-B32F-9598EDE30AA9}" srcOrd="1" destOrd="0" presId="urn:microsoft.com/office/officeart/2005/8/layout/lProcess2"/>
    <dgm:cxn modelId="{1772B55B-37DA-47F3-B506-7A12E00FA2B5}" type="presParOf" srcId="{2E53E73C-289E-447C-85FA-25D4AF7A54D3}" destId="{44EFAF93-8A3A-4FD4-9916-DAC6DDFD3FCE}" srcOrd="2" destOrd="0" presId="urn:microsoft.com/office/officeart/2005/8/layout/lProcess2"/>
    <dgm:cxn modelId="{CBD24962-9D89-459D-B8AA-3129795C3EEB}" type="presParOf" srcId="{44EFAF93-8A3A-4FD4-9916-DAC6DDFD3FCE}" destId="{F8492DD2-2969-4629-A522-877F5DA392DB}" srcOrd="0" destOrd="0" presId="urn:microsoft.com/office/officeart/2005/8/layout/lProcess2"/>
    <dgm:cxn modelId="{7FEA86F2-6094-48EB-A51D-13526BB72140}" type="presParOf" srcId="{44EFAF93-8A3A-4FD4-9916-DAC6DDFD3FCE}" destId="{3EDFCFA6-BE65-431F-9005-99D75E68BFF4}" srcOrd="1" destOrd="0" presId="urn:microsoft.com/office/officeart/2005/8/layout/lProcess2"/>
    <dgm:cxn modelId="{1790AC58-54F4-438C-9F36-A562F70AE93C}" type="presParOf" srcId="{44EFAF93-8A3A-4FD4-9916-DAC6DDFD3FCE}" destId="{11C8C6F8-4040-4354-9FC9-6A7F9E32BD07}" srcOrd="2" destOrd="0" presId="urn:microsoft.com/office/officeart/2005/8/layout/lProcess2"/>
    <dgm:cxn modelId="{5C9FA319-A39D-4D6B-A49F-5B5CAD1F1A84}" type="presParOf" srcId="{11C8C6F8-4040-4354-9FC9-6A7F9E32BD07}" destId="{A17B93C0-63A7-4913-9B92-D2FA36005399}" srcOrd="0" destOrd="0" presId="urn:microsoft.com/office/officeart/2005/8/layout/lProcess2"/>
    <dgm:cxn modelId="{85C53DDD-5A99-4B30-99A1-37C0D42DCBFB}" type="presParOf" srcId="{A17B93C0-63A7-4913-9B92-D2FA36005399}" destId="{998D2A2F-C066-4D9C-9EA6-A8A53EDF3566}" srcOrd="0" destOrd="0" presId="urn:microsoft.com/office/officeart/2005/8/layout/lProcess2"/>
    <dgm:cxn modelId="{E770AE05-4959-49FB-9F9E-64FA600754D1}" type="presParOf" srcId="{2E53E73C-289E-447C-85FA-25D4AF7A54D3}" destId="{4BA7E79D-AB0A-4B7E-84BD-232F2482D882}" srcOrd="3" destOrd="0" presId="urn:microsoft.com/office/officeart/2005/8/layout/lProcess2"/>
    <dgm:cxn modelId="{02B97394-6192-41F1-A9DF-8EF02C3C2AE7}" type="presParOf" srcId="{2E53E73C-289E-447C-85FA-25D4AF7A54D3}" destId="{823C79C8-7A99-43ED-9656-23DA6806F81C}" srcOrd="4" destOrd="0" presId="urn:microsoft.com/office/officeart/2005/8/layout/lProcess2"/>
    <dgm:cxn modelId="{EB718C29-90AA-4D34-83F7-7740D69864A6}" type="presParOf" srcId="{823C79C8-7A99-43ED-9656-23DA6806F81C}" destId="{231C66EC-3A53-444E-92C5-43D83D56A2C7}" srcOrd="0" destOrd="0" presId="urn:microsoft.com/office/officeart/2005/8/layout/lProcess2"/>
    <dgm:cxn modelId="{3C9677D7-2C98-4356-B111-7C8E438EE949}" type="presParOf" srcId="{823C79C8-7A99-43ED-9656-23DA6806F81C}" destId="{DB166B03-FF44-4AC3-87F2-3B03428E7780}" srcOrd="1" destOrd="0" presId="urn:microsoft.com/office/officeart/2005/8/layout/lProcess2"/>
    <dgm:cxn modelId="{A1EFC72E-B95F-4DEE-B4E9-D3AF6749E5FA}" type="presParOf" srcId="{823C79C8-7A99-43ED-9656-23DA6806F81C}" destId="{1347B9D4-4689-42AB-8D6E-6CB0500F7258}" srcOrd="2" destOrd="0" presId="urn:microsoft.com/office/officeart/2005/8/layout/lProcess2"/>
    <dgm:cxn modelId="{4842631E-20FF-4633-BFD3-BB86E869B069}" type="presParOf" srcId="{1347B9D4-4689-42AB-8D6E-6CB0500F7258}" destId="{04BA8352-31B4-4010-88B0-823A2B011265}" srcOrd="0" destOrd="0" presId="urn:microsoft.com/office/officeart/2005/8/layout/lProcess2"/>
    <dgm:cxn modelId="{05638587-602C-48E5-AECB-D3C720977A81}" type="presParOf" srcId="{04BA8352-31B4-4010-88B0-823A2B011265}" destId="{6A971C70-C714-4F6C-B43B-0F095AADD27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DED5DC-8700-467C-85A2-1350D530C632}" type="doc">
      <dgm:prSet loTypeId="urn:microsoft.com/office/officeart/2005/8/layout/lProcess2" loCatId="list" qsTypeId="urn:microsoft.com/office/officeart/2005/8/quickstyle/3d4" qsCatId="3D" csTypeId="urn:microsoft.com/office/officeart/2005/8/colors/colorful4" csCatId="colorful" phldr="1"/>
      <dgm:spPr/>
      <dgm:t>
        <a:bodyPr/>
        <a:lstStyle/>
        <a:p>
          <a:endParaRPr lang="es-ES"/>
        </a:p>
      </dgm:t>
    </dgm:pt>
    <dgm:pt modelId="{93EA3F50-E3AB-43E5-85E4-29D782AAF0DE}">
      <dgm:prSet phldrT="[Texto]"/>
      <dgm:spPr/>
      <dgm:t>
        <a:bodyPr/>
        <a:lstStyle/>
        <a:p>
          <a:r>
            <a:rPr lang="es-ES" b="1" dirty="0" smtClean="0">
              <a:solidFill>
                <a:schemeClr val="tx1"/>
              </a:solidFill>
            </a:rPr>
            <a:t>La Reconciliación</a:t>
          </a:r>
          <a:endParaRPr lang="es-ES" b="1" dirty="0">
            <a:solidFill>
              <a:schemeClr val="tx1"/>
            </a:solidFill>
          </a:endParaRPr>
        </a:p>
      </dgm:t>
    </dgm:pt>
    <dgm:pt modelId="{E177AF73-CA4C-46EA-AA11-C05BC784EE80}" type="parTrans" cxnId="{8C8E9365-65A3-4EE3-8726-9B49B31DE706}">
      <dgm:prSet/>
      <dgm:spPr/>
      <dgm:t>
        <a:bodyPr/>
        <a:lstStyle/>
        <a:p>
          <a:endParaRPr lang="es-ES">
            <a:solidFill>
              <a:schemeClr val="tx1"/>
            </a:solidFill>
          </a:endParaRPr>
        </a:p>
      </dgm:t>
    </dgm:pt>
    <dgm:pt modelId="{108600A8-1AD4-4BD0-B236-CDCFFACEC0C0}" type="sibTrans" cxnId="{8C8E9365-65A3-4EE3-8726-9B49B31DE706}">
      <dgm:prSet/>
      <dgm:spPr/>
      <dgm:t>
        <a:bodyPr/>
        <a:lstStyle/>
        <a:p>
          <a:endParaRPr lang="es-ES">
            <a:solidFill>
              <a:schemeClr val="tx1"/>
            </a:solidFill>
          </a:endParaRPr>
        </a:p>
      </dgm:t>
    </dgm:pt>
    <dgm:pt modelId="{510B7363-C800-4936-9617-C5A31BA8C20A}">
      <dgm:prSet phldrT="[Texto]"/>
      <dgm:spPr/>
      <dgm:t>
        <a:bodyPr/>
        <a:lstStyle/>
        <a:p>
          <a:r>
            <a:rPr lang="es-ES" dirty="0" smtClean="0">
              <a:solidFill>
                <a:schemeClr val="tx1"/>
              </a:solidFill>
            </a:rPr>
            <a:t>Es la misericordia de Dios, el perdón de los pecados y la reconciliación con la Iglesia.</a:t>
          </a:r>
          <a:endParaRPr lang="es-ES" dirty="0">
            <a:solidFill>
              <a:schemeClr val="tx1"/>
            </a:solidFill>
          </a:endParaRPr>
        </a:p>
      </dgm:t>
    </dgm:pt>
    <dgm:pt modelId="{091E5F5E-5C1D-4DB9-9345-D81A0C0544CB}" type="parTrans" cxnId="{1F3DD420-9D62-40B1-B964-ACD9EAA3DE71}">
      <dgm:prSet/>
      <dgm:spPr/>
      <dgm:t>
        <a:bodyPr/>
        <a:lstStyle/>
        <a:p>
          <a:endParaRPr lang="es-ES">
            <a:solidFill>
              <a:schemeClr val="tx1"/>
            </a:solidFill>
          </a:endParaRPr>
        </a:p>
      </dgm:t>
    </dgm:pt>
    <dgm:pt modelId="{642A5DF3-5D05-4AA9-9ADD-C101F3182826}" type="sibTrans" cxnId="{1F3DD420-9D62-40B1-B964-ACD9EAA3DE71}">
      <dgm:prSet/>
      <dgm:spPr/>
      <dgm:t>
        <a:bodyPr/>
        <a:lstStyle/>
        <a:p>
          <a:endParaRPr lang="es-ES">
            <a:solidFill>
              <a:schemeClr val="tx1"/>
            </a:solidFill>
          </a:endParaRPr>
        </a:p>
      </dgm:t>
    </dgm:pt>
    <dgm:pt modelId="{4DCAEC27-B01A-4091-9276-5DC09960AB47}">
      <dgm:prSet phldrT="[Texto]"/>
      <dgm:spPr/>
      <dgm:t>
        <a:bodyPr/>
        <a:lstStyle/>
        <a:p>
          <a:r>
            <a:rPr lang="es-ES" b="1" dirty="0" smtClean="0">
              <a:solidFill>
                <a:schemeClr val="tx1"/>
              </a:solidFill>
            </a:rPr>
            <a:t>Orden Sacerdotal</a:t>
          </a:r>
          <a:endParaRPr lang="es-ES" dirty="0">
            <a:solidFill>
              <a:schemeClr val="tx1"/>
            </a:solidFill>
          </a:endParaRPr>
        </a:p>
      </dgm:t>
    </dgm:pt>
    <dgm:pt modelId="{FAE82875-350B-43BB-A9C7-4B7B236073AA}" type="parTrans" cxnId="{56559F7B-20D2-48B9-A92C-E998C1493EA5}">
      <dgm:prSet/>
      <dgm:spPr/>
      <dgm:t>
        <a:bodyPr/>
        <a:lstStyle/>
        <a:p>
          <a:endParaRPr lang="es-ES">
            <a:solidFill>
              <a:schemeClr val="tx1"/>
            </a:solidFill>
          </a:endParaRPr>
        </a:p>
      </dgm:t>
    </dgm:pt>
    <dgm:pt modelId="{022433F7-9256-4AD1-B843-FB410039B895}" type="sibTrans" cxnId="{56559F7B-20D2-48B9-A92C-E998C1493EA5}">
      <dgm:prSet/>
      <dgm:spPr/>
      <dgm:t>
        <a:bodyPr/>
        <a:lstStyle/>
        <a:p>
          <a:endParaRPr lang="es-ES">
            <a:solidFill>
              <a:schemeClr val="tx1"/>
            </a:solidFill>
          </a:endParaRPr>
        </a:p>
      </dgm:t>
    </dgm:pt>
    <dgm:pt modelId="{5DBE5B25-1443-41FC-BF8E-23DADAFFE870}">
      <dgm:prSet phldrT="[Texto]"/>
      <dgm:spPr/>
      <dgm:t>
        <a:bodyPr/>
        <a:lstStyle/>
        <a:p>
          <a:r>
            <a:rPr lang="es-ES" dirty="0" smtClean="0">
              <a:solidFill>
                <a:schemeClr val="tx1"/>
              </a:solidFill>
            </a:rPr>
            <a:t>Sacerdotes para siempre. Es el sacramento por el cual se constituyen los “ministros” de la Iglesia, es decir, las personas enteramente consagradas al Señor, que administran los sacramentos en nombre de Cristo, y enseñan la Palabra de Dios. </a:t>
          </a:r>
          <a:endParaRPr lang="es-ES" dirty="0">
            <a:solidFill>
              <a:schemeClr val="tx1"/>
            </a:solidFill>
          </a:endParaRPr>
        </a:p>
      </dgm:t>
    </dgm:pt>
    <dgm:pt modelId="{6B651A01-E07C-4783-8937-79CAD8BC15FB}" type="parTrans" cxnId="{5BCF845E-918E-4A6E-9525-549743058DF3}">
      <dgm:prSet/>
      <dgm:spPr/>
      <dgm:t>
        <a:bodyPr/>
        <a:lstStyle/>
        <a:p>
          <a:endParaRPr lang="es-ES">
            <a:solidFill>
              <a:schemeClr val="tx1"/>
            </a:solidFill>
          </a:endParaRPr>
        </a:p>
      </dgm:t>
    </dgm:pt>
    <dgm:pt modelId="{AADD5A89-2A58-4434-8519-AF8CAFC5DBD4}" type="sibTrans" cxnId="{5BCF845E-918E-4A6E-9525-549743058DF3}">
      <dgm:prSet/>
      <dgm:spPr/>
      <dgm:t>
        <a:bodyPr/>
        <a:lstStyle/>
        <a:p>
          <a:endParaRPr lang="es-ES">
            <a:solidFill>
              <a:schemeClr val="tx1"/>
            </a:solidFill>
          </a:endParaRPr>
        </a:p>
      </dgm:t>
    </dgm:pt>
    <dgm:pt modelId="{1C7BBE27-82EB-40FF-A246-600F28E47003}">
      <dgm:prSet phldrT="[Texto]"/>
      <dgm:spPr/>
      <dgm:t>
        <a:bodyPr/>
        <a:lstStyle/>
        <a:p>
          <a:r>
            <a:rPr lang="es-ES" b="1" dirty="0" smtClean="0">
              <a:solidFill>
                <a:schemeClr val="tx1"/>
              </a:solidFill>
            </a:rPr>
            <a:t>Matrimonio</a:t>
          </a:r>
          <a:endParaRPr lang="es-ES" dirty="0">
            <a:solidFill>
              <a:schemeClr val="tx1"/>
            </a:solidFill>
          </a:endParaRPr>
        </a:p>
      </dgm:t>
    </dgm:pt>
    <dgm:pt modelId="{4A9B08D4-F9B8-447A-851B-61622C7341CB}" type="parTrans" cxnId="{80245EC0-1C9B-4745-A83C-DEB6ABDAF11D}">
      <dgm:prSet/>
      <dgm:spPr/>
      <dgm:t>
        <a:bodyPr/>
        <a:lstStyle/>
        <a:p>
          <a:endParaRPr lang="es-ES">
            <a:solidFill>
              <a:schemeClr val="tx1"/>
            </a:solidFill>
          </a:endParaRPr>
        </a:p>
      </dgm:t>
    </dgm:pt>
    <dgm:pt modelId="{064AC011-1D41-413C-9B50-381263AFFD3A}" type="sibTrans" cxnId="{80245EC0-1C9B-4745-A83C-DEB6ABDAF11D}">
      <dgm:prSet/>
      <dgm:spPr/>
      <dgm:t>
        <a:bodyPr/>
        <a:lstStyle/>
        <a:p>
          <a:endParaRPr lang="es-ES">
            <a:solidFill>
              <a:schemeClr val="tx1"/>
            </a:solidFill>
          </a:endParaRPr>
        </a:p>
      </dgm:t>
    </dgm:pt>
    <dgm:pt modelId="{AD9113B5-ADDE-44AB-887B-946C4563F96B}">
      <dgm:prSet phldrT="[Texto]"/>
      <dgm:spPr/>
      <dgm:t>
        <a:bodyPr/>
        <a:lstStyle/>
        <a:p>
          <a:r>
            <a:rPr lang="es-ES" dirty="0" smtClean="0">
              <a:solidFill>
                <a:schemeClr val="tx1"/>
              </a:solidFill>
            </a:rPr>
            <a:t>Unión para toda la vida. Es un sacramento que santifica y perfecciona la unión indisoluble de un hombre y una mujer que, al casarse, han buscado ayudarse mutuamente y tener hijos. </a:t>
          </a:r>
          <a:endParaRPr lang="es-ES" dirty="0">
            <a:solidFill>
              <a:schemeClr val="tx1"/>
            </a:solidFill>
          </a:endParaRPr>
        </a:p>
      </dgm:t>
    </dgm:pt>
    <dgm:pt modelId="{D4CDE585-70B7-40A4-9DB8-DE414B268BB7}" type="parTrans" cxnId="{0AC2F636-8091-4B01-A5C9-E1108910ABEE}">
      <dgm:prSet/>
      <dgm:spPr/>
      <dgm:t>
        <a:bodyPr/>
        <a:lstStyle/>
        <a:p>
          <a:endParaRPr lang="es-ES">
            <a:solidFill>
              <a:schemeClr val="tx1"/>
            </a:solidFill>
          </a:endParaRPr>
        </a:p>
      </dgm:t>
    </dgm:pt>
    <dgm:pt modelId="{2EC25A81-7871-4B89-88F8-DC1B816F689F}" type="sibTrans" cxnId="{0AC2F636-8091-4B01-A5C9-E1108910ABEE}">
      <dgm:prSet/>
      <dgm:spPr/>
      <dgm:t>
        <a:bodyPr/>
        <a:lstStyle/>
        <a:p>
          <a:endParaRPr lang="es-ES">
            <a:solidFill>
              <a:schemeClr val="tx1"/>
            </a:solidFill>
          </a:endParaRPr>
        </a:p>
      </dgm:t>
    </dgm:pt>
    <dgm:pt modelId="{5D75DEB5-46DC-4901-BEE6-5B62633A3E17}">
      <dgm:prSet phldrT="[Texto]"/>
      <dgm:spPr/>
      <dgm:t>
        <a:bodyPr/>
        <a:lstStyle/>
        <a:p>
          <a:r>
            <a:rPr lang="es-ES" b="1" smtClean="0">
              <a:solidFill>
                <a:schemeClr val="tx1"/>
              </a:solidFill>
            </a:rPr>
            <a:t>Unción de los Enfermos</a:t>
          </a:r>
          <a:endParaRPr lang="es-ES" dirty="0">
            <a:solidFill>
              <a:schemeClr val="tx1"/>
            </a:solidFill>
          </a:endParaRPr>
        </a:p>
      </dgm:t>
    </dgm:pt>
    <dgm:pt modelId="{2E0CF675-6F4C-4DC3-8A67-A852FB5D2018}" type="parTrans" cxnId="{55175C81-650D-45B9-A3CB-DAE959FD18DE}">
      <dgm:prSet/>
      <dgm:spPr/>
      <dgm:t>
        <a:bodyPr/>
        <a:lstStyle/>
        <a:p>
          <a:endParaRPr lang="es-ES">
            <a:solidFill>
              <a:schemeClr val="tx1"/>
            </a:solidFill>
          </a:endParaRPr>
        </a:p>
      </dgm:t>
    </dgm:pt>
    <dgm:pt modelId="{80C1D6FD-4D05-40A6-89F5-EABA87D13540}" type="sibTrans" cxnId="{55175C81-650D-45B9-A3CB-DAE959FD18DE}">
      <dgm:prSet/>
      <dgm:spPr/>
      <dgm:t>
        <a:bodyPr/>
        <a:lstStyle/>
        <a:p>
          <a:endParaRPr lang="es-ES">
            <a:solidFill>
              <a:schemeClr val="tx1"/>
            </a:solidFill>
          </a:endParaRPr>
        </a:p>
      </dgm:t>
    </dgm:pt>
    <dgm:pt modelId="{DFEE5753-97A8-4CB1-B7E5-136D6508F0BF}">
      <dgm:prSet phldrT="[Texto]"/>
      <dgm:spPr/>
      <dgm:t>
        <a:bodyPr/>
        <a:lstStyle/>
        <a:p>
          <a:r>
            <a:rPr lang="es-ES" dirty="0" smtClean="0">
              <a:solidFill>
                <a:schemeClr val="tx1"/>
              </a:solidFill>
            </a:rPr>
            <a:t>Jesús nos acompaña en momentos de dolor. Puede definirse como aquel sacramento que da al enfermo una gracia especial del Espíritu Santo, para sobrellevar mejor su sufrimiento.</a:t>
          </a:r>
          <a:endParaRPr lang="es-ES" dirty="0">
            <a:solidFill>
              <a:schemeClr val="tx1"/>
            </a:solidFill>
          </a:endParaRPr>
        </a:p>
      </dgm:t>
    </dgm:pt>
    <dgm:pt modelId="{90B2D384-28C3-4169-8702-7471F0B9670C}" type="parTrans" cxnId="{9840E5AF-77CD-4425-97F6-87B262309CA1}">
      <dgm:prSet/>
      <dgm:spPr/>
      <dgm:t>
        <a:bodyPr/>
        <a:lstStyle/>
        <a:p>
          <a:endParaRPr lang="es-ES">
            <a:solidFill>
              <a:schemeClr val="tx1"/>
            </a:solidFill>
          </a:endParaRPr>
        </a:p>
      </dgm:t>
    </dgm:pt>
    <dgm:pt modelId="{66E38CD8-F848-49DA-8FAC-AD7ADC2163D8}" type="sibTrans" cxnId="{9840E5AF-77CD-4425-97F6-87B262309CA1}">
      <dgm:prSet/>
      <dgm:spPr/>
      <dgm:t>
        <a:bodyPr/>
        <a:lstStyle/>
        <a:p>
          <a:endParaRPr lang="es-ES">
            <a:solidFill>
              <a:schemeClr val="tx1"/>
            </a:solidFill>
          </a:endParaRPr>
        </a:p>
      </dgm:t>
    </dgm:pt>
    <dgm:pt modelId="{716E6E87-CBD7-4E4C-A433-692A42F09B72}" type="pres">
      <dgm:prSet presAssocID="{02DED5DC-8700-467C-85A2-1350D530C632}" presName="theList" presStyleCnt="0">
        <dgm:presLayoutVars>
          <dgm:dir/>
          <dgm:animLvl val="lvl"/>
          <dgm:resizeHandles val="exact"/>
        </dgm:presLayoutVars>
      </dgm:prSet>
      <dgm:spPr/>
      <dgm:t>
        <a:bodyPr/>
        <a:lstStyle/>
        <a:p>
          <a:endParaRPr lang="es-EC"/>
        </a:p>
      </dgm:t>
    </dgm:pt>
    <dgm:pt modelId="{ECDC37FF-9BAE-4699-99DF-E6C14CE9C3D5}" type="pres">
      <dgm:prSet presAssocID="{93EA3F50-E3AB-43E5-85E4-29D782AAF0DE}" presName="compNode" presStyleCnt="0"/>
      <dgm:spPr/>
    </dgm:pt>
    <dgm:pt modelId="{6A17788B-C743-4C4D-BFD9-11E332945D67}" type="pres">
      <dgm:prSet presAssocID="{93EA3F50-E3AB-43E5-85E4-29D782AAF0DE}" presName="aNode" presStyleLbl="bgShp" presStyleIdx="0" presStyleCnt="4"/>
      <dgm:spPr/>
      <dgm:t>
        <a:bodyPr/>
        <a:lstStyle/>
        <a:p>
          <a:endParaRPr lang="es-ES"/>
        </a:p>
      </dgm:t>
    </dgm:pt>
    <dgm:pt modelId="{CF025E43-FEEB-4A55-8B9A-A17E15A813E5}" type="pres">
      <dgm:prSet presAssocID="{93EA3F50-E3AB-43E5-85E4-29D782AAF0DE}" presName="textNode" presStyleLbl="bgShp" presStyleIdx="0" presStyleCnt="4"/>
      <dgm:spPr/>
      <dgm:t>
        <a:bodyPr/>
        <a:lstStyle/>
        <a:p>
          <a:endParaRPr lang="es-ES"/>
        </a:p>
      </dgm:t>
    </dgm:pt>
    <dgm:pt modelId="{85575C26-1D2E-4CC0-AB40-831081B14D65}" type="pres">
      <dgm:prSet presAssocID="{93EA3F50-E3AB-43E5-85E4-29D782AAF0DE}" presName="compChildNode" presStyleCnt="0"/>
      <dgm:spPr/>
    </dgm:pt>
    <dgm:pt modelId="{462F3856-E886-4904-9B8D-80E3408E506F}" type="pres">
      <dgm:prSet presAssocID="{93EA3F50-E3AB-43E5-85E4-29D782AAF0DE}" presName="theInnerList" presStyleCnt="0"/>
      <dgm:spPr/>
    </dgm:pt>
    <dgm:pt modelId="{1A528405-DFC9-4927-918B-56D1EA5C4715}" type="pres">
      <dgm:prSet presAssocID="{510B7363-C800-4936-9617-C5A31BA8C20A}" presName="childNode" presStyleLbl="node1" presStyleIdx="0" presStyleCnt="4">
        <dgm:presLayoutVars>
          <dgm:bulletEnabled val="1"/>
        </dgm:presLayoutVars>
      </dgm:prSet>
      <dgm:spPr/>
      <dgm:t>
        <a:bodyPr/>
        <a:lstStyle/>
        <a:p>
          <a:endParaRPr lang="es-ES"/>
        </a:p>
      </dgm:t>
    </dgm:pt>
    <dgm:pt modelId="{80E333E6-01FB-4A67-A8C0-3683C6108A68}" type="pres">
      <dgm:prSet presAssocID="{93EA3F50-E3AB-43E5-85E4-29D782AAF0DE}" presName="aSpace" presStyleCnt="0"/>
      <dgm:spPr/>
    </dgm:pt>
    <dgm:pt modelId="{84724717-8669-4FB7-9B9C-04AD6EBD7462}" type="pres">
      <dgm:prSet presAssocID="{4DCAEC27-B01A-4091-9276-5DC09960AB47}" presName="compNode" presStyleCnt="0"/>
      <dgm:spPr/>
    </dgm:pt>
    <dgm:pt modelId="{35438756-7624-45E7-9E86-8E57231199C2}" type="pres">
      <dgm:prSet presAssocID="{4DCAEC27-B01A-4091-9276-5DC09960AB47}" presName="aNode" presStyleLbl="bgShp" presStyleIdx="1" presStyleCnt="4"/>
      <dgm:spPr/>
      <dgm:t>
        <a:bodyPr/>
        <a:lstStyle/>
        <a:p>
          <a:endParaRPr lang="es-ES"/>
        </a:p>
      </dgm:t>
    </dgm:pt>
    <dgm:pt modelId="{636F5E6F-055C-41D0-899C-E271F198C99B}" type="pres">
      <dgm:prSet presAssocID="{4DCAEC27-B01A-4091-9276-5DC09960AB47}" presName="textNode" presStyleLbl="bgShp" presStyleIdx="1" presStyleCnt="4"/>
      <dgm:spPr/>
      <dgm:t>
        <a:bodyPr/>
        <a:lstStyle/>
        <a:p>
          <a:endParaRPr lang="es-ES"/>
        </a:p>
      </dgm:t>
    </dgm:pt>
    <dgm:pt modelId="{D3365373-98C7-4042-B600-D608F4223DE9}" type="pres">
      <dgm:prSet presAssocID="{4DCAEC27-B01A-4091-9276-5DC09960AB47}" presName="compChildNode" presStyleCnt="0"/>
      <dgm:spPr/>
    </dgm:pt>
    <dgm:pt modelId="{9CC8095C-E02C-44E4-B2C8-DE4FB7333860}" type="pres">
      <dgm:prSet presAssocID="{4DCAEC27-B01A-4091-9276-5DC09960AB47}" presName="theInnerList" presStyleCnt="0"/>
      <dgm:spPr/>
    </dgm:pt>
    <dgm:pt modelId="{CBB46D7C-2C31-47B6-9BC7-D9C8F7334E96}" type="pres">
      <dgm:prSet presAssocID="{5DBE5B25-1443-41FC-BF8E-23DADAFFE870}" presName="childNode" presStyleLbl="node1" presStyleIdx="1" presStyleCnt="4">
        <dgm:presLayoutVars>
          <dgm:bulletEnabled val="1"/>
        </dgm:presLayoutVars>
      </dgm:prSet>
      <dgm:spPr/>
      <dgm:t>
        <a:bodyPr/>
        <a:lstStyle/>
        <a:p>
          <a:endParaRPr lang="es-ES"/>
        </a:p>
      </dgm:t>
    </dgm:pt>
    <dgm:pt modelId="{75B713C2-66D5-480D-8E64-01FA55D7AA59}" type="pres">
      <dgm:prSet presAssocID="{4DCAEC27-B01A-4091-9276-5DC09960AB47}" presName="aSpace" presStyleCnt="0"/>
      <dgm:spPr/>
    </dgm:pt>
    <dgm:pt modelId="{B1961990-9BA4-445E-95D9-53FFA36D05EC}" type="pres">
      <dgm:prSet presAssocID="{1C7BBE27-82EB-40FF-A246-600F28E47003}" presName="compNode" presStyleCnt="0"/>
      <dgm:spPr/>
    </dgm:pt>
    <dgm:pt modelId="{A9BAC5EA-BD96-4FEA-8713-00D2DA0D7FA7}" type="pres">
      <dgm:prSet presAssocID="{1C7BBE27-82EB-40FF-A246-600F28E47003}" presName="aNode" presStyleLbl="bgShp" presStyleIdx="2" presStyleCnt="4"/>
      <dgm:spPr/>
      <dgm:t>
        <a:bodyPr/>
        <a:lstStyle/>
        <a:p>
          <a:endParaRPr lang="es-ES"/>
        </a:p>
      </dgm:t>
    </dgm:pt>
    <dgm:pt modelId="{C0A1F098-AA60-4FD6-B8C2-8245C22784B0}" type="pres">
      <dgm:prSet presAssocID="{1C7BBE27-82EB-40FF-A246-600F28E47003}" presName="textNode" presStyleLbl="bgShp" presStyleIdx="2" presStyleCnt="4"/>
      <dgm:spPr/>
      <dgm:t>
        <a:bodyPr/>
        <a:lstStyle/>
        <a:p>
          <a:endParaRPr lang="es-ES"/>
        </a:p>
      </dgm:t>
    </dgm:pt>
    <dgm:pt modelId="{D24C3A34-6F28-4F3A-80D2-94E59E2CFDDC}" type="pres">
      <dgm:prSet presAssocID="{1C7BBE27-82EB-40FF-A246-600F28E47003}" presName="compChildNode" presStyleCnt="0"/>
      <dgm:spPr/>
    </dgm:pt>
    <dgm:pt modelId="{16E455DC-0DAF-418E-BF13-89933CE67D77}" type="pres">
      <dgm:prSet presAssocID="{1C7BBE27-82EB-40FF-A246-600F28E47003}" presName="theInnerList" presStyleCnt="0"/>
      <dgm:spPr/>
    </dgm:pt>
    <dgm:pt modelId="{ADBCA00D-CD84-4F1B-AD14-3E071855188B}" type="pres">
      <dgm:prSet presAssocID="{AD9113B5-ADDE-44AB-887B-946C4563F96B}" presName="childNode" presStyleLbl="node1" presStyleIdx="2" presStyleCnt="4">
        <dgm:presLayoutVars>
          <dgm:bulletEnabled val="1"/>
        </dgm:presLayoutVars>
      </dgm:prSet>
      <dgm:spPr/>
      <dgm:t>
        <a:bodyPr/>
        <a:lstStyle/>
        <a:p>
          <a:endParaRPr lang="es-ES"/>
        </a:p>
      </dgm:t>
    </dgm:pt>
    <dgm:pt modelId="{0CFCD282-4832-4B24-A00C-2F5BA5306CCF}" type="pres">
      <dgm:prSet presAssocID="{1C7BBE27-82EB-40FF-A246-600F28E47003}" presName="aSpace" presStyleCnt="0"/>
      <dgm:spPr/>
    </dgm:pt>
    <dgm:pt modelId="{687E1B2B-45D5-45FE-B8AE-F6AC026F12DD}" type="pres">
      <dgm:prSet presAssocID="{5D75DEB5-46DC-4901-BEE6-5B62633A3E17}" presName="compNode" presStyleCnt="0"/>
      <dgm:spPr/>
    </dgm:pt>
    <dgm:pt modelId="{9C7205D6-5E47-4038-9327-CE26A5BFCE09}" type="pres">
      <dgm:prSet presAssocID="{5D75DEB5-46DC-4901-BEE6-5B62633A3E17}" presName="aNode" presStyleLbl="bgShp" presStyleIdx="3" presStyleCnt="4"/>
      <dgm:spPr/>
      <dgm:t>
        <a:bodyPr/>
        <a:lstStyle/>
        <a:p>
          <a:endParaRPr lang="es-EC"/>
        </a:p>
      </dgm:t>
    </dgm:pt>
    <dgm:pt modelId="{5DE0B519-C5B8-41D1-9339-A6B4F16A39F7}" type="pres">
      <dgm:prSet presAssocID="{5D75DEB5-46DC-4901-BEE6-5B62633A3E17}" presName="textNode" presStyleLbl="bgShp" presStyleIdx="3" presStyleCnt="4"/>
      <dgm:spPr/>
      <dgm:t>
        <a:bodyPr/>
        <a:lstStyle/>
        <a:p>
          <a:endParaRPr lang="es-EC"/>
        </a:p>
      </dgm:t>
    </dgm:pt>
    <dgm:pt modelId="{29040D51-0818-48D0-BEAD-C030D6115D1B}" type="pres">
      <dgm:prSet presAssocID="{5D75DEB5-46DC-4901-BEE6-5B62633A3E17}" presName="compChildNode" presStyleCnt="0"/>
      <dgm:spPr/>
    </dgm:pt>
    <dgm:pt modelId="{6E33C9E7-3436-44A9-BD6F-432D3FB82692}" type="pres">
      <dgm:prSet presAssocID="{5D75DEB5-46DC-4901-BEE6-5B62633A3E17}" presName="theInnerList" presStyleCnt="0"/>
      <dgm:spPr/>
    </dgm:pt>
    <dgm:pt modelId="{DE697378-BA3A-44E0-B27A-51344EA1C41B}" type="pres">
      <dgm:prSet presAssocID="{DFEE5753-97A8-4CB1-B7E5-136D6508F0BF}" presName="childNode" presStyleLbl="node1" presStyleIdx="3" presStyleCnt="4">
        <dgm:presLayoutVars>
          <dgm:bulletEnabled val="1"/>
        </dgm:presLayoutVars>
      </dgm:prSet>
      <dgm:spPr/>
      <dgm:t>
        <a:bodyPr/>
        <a:lstStyle/>
        <a:p>
          <a:endParaRPr lang="es-ES"/>
        </a:p>
      </dgm:t>
    </dgm:pt>
  </dgm:ptLst>
  <dgm:cxnLst>
    <dgm:cxn modelId="{0840145C-C7A6-435A-B0CF-F2F1B6DA4B92}" type="presOf" srcId="{510B7363-C800-4936-9617-C5A31BA8C20A}" destId="{1A528405-DFC9-4927-918B-56D1EA5C4715}" srcOrd="0" destOrd="0" presId="urn:microsoft.com/office/officeart/2005/8/layout/lProcess2"/>
    <dgm:cxn modelId="{FC8BB3C1-E3F0-4A54-A206-F3E3CFA0167C}" type="presOf" srcId="{4DCAEC27-B01A-4091-9276-5DC09960AB47}" destId="{636F5E6F-055C-41D0-899C-E271F198C99B}" srcOrd="1" destOrd="0" presId="urn:microsoft.com/office/officeart/2005/8/layout/lProcess2"/>
    <dgm:cxn modelId="{ED414D7B-6DA5-4679-BD71-2CB3A776814E}" type="presOf" srcId="{93EA3F50-E3AB-43E5-85E4-29D782AAF0DE}" destId="{6A17788B-C743-4C4D-BFD9-11E332945D67}" srcOrd="0" destOrd="0" presId="urn:microsoft.com/office/officeart/2005/8/layout/lProcess2"/>
    <dgm:cxn modelId="{CDDE098F-2502-431E-A6A4-9B910BF2BD27}" type="presOf" srcId="{DFEE5753-97A8-4CB1-B7E5-136D6508F0BF}" destId="{DE697378-BA3A-44E0-B27A-51344EA1C41B}" srcOrd="0" destOrd="0" presId="urn:microsoft.com/office/officeart/2005/8/layout/lProcess2"/>
    <dgm:cxn modelId="{48DDF28E-593C-4F67-B46B-2203BBB06717}" type="presOf" srcId="{5D75DEB5-46DC-4901-BEE6-5B62633A3E17}" destId="{5DE0B519-C5B8-41D1-9339-A6B4F16A39F7}" srcOrd="1" destOrd="0" presId="urn:microsoft.com/office/officeart/2005/8/layout/lProcess2"/>
    <dgm:cxn modelId="{C1CD3B24-301B-4A99-AF14-52B23620E7A9}" type="presOf" srcId="{1C7BBE27-82EB-40FF-A246-600F28E47003}" destId="{A9BAC5EA-BD96-4FEA-8713-00D2DA0D7FA7}" srcOrd="0" destOrd="0" presId="urn:microsoft.com/office/officeart/2005/8/layout/lProcess2"/>
    <dgm:cxn modelId="{71F707EA-984E-4DA4-975F-0EF09604AE3A}" type="presOf" srcId="{1C7BBE27-82EB-40FF-A246-600F28E47003}" destId="{C0A1F098-AA60-4FD6-B8C2-8245C22784B0}" srcOrd="1" destOrd="0" presId="urn:microsoft.com/office/officeart/2005/8/layout/lProcess2"/>
    <dgm:cxn modelId="{C0058176-6827-4C6F-9E78-A2F13E6D58C4}" type="presOf" srcId="{AD9113B5-ADDE-44AB-887B-946C4563F96B}" destId="{ADBCA00D-CD84-4F1B-AD14-3E071855188B}" srcOrd="0" destOrd="0" presId="urn:microsoft.com/office/officeart/2005/8/layout/lProcess2"/>
    <dgm:cxn modelId="{0AC2F636-8091-4B01-A5C9-E1108910ABEE}" srcId="{1C7BBE27-82EB-40FF-A246-600F28E47003}" destId="{AD9113B5-ADDE-44AB-887B-946C4563F96B}" srcOrd="0" destOrd="0" parTransId="{D4CDE585-70B7-40A4-9DB8-DE414B268BB7}" sibTransId="{2EC25A81-7871-4B89-88F8-DC1B816F689F}"/>
    <dgm:cxn modelId="{1F3DD420-9D62-40B1-B964-ACD9EAA3DE71}" srcId="{93EA3F50-E3AB-43E5-85E4-29D782AAF0DE}" destId="{510B7363-C800-4936-9617-C5A31BA8C20A}" srcOrd="0" destOrd="0" parTransId="{091E5F5E-5C1D-4DB9-9345-D81A0C0544CB}" sibTransId="{642A5DF3-5D05-4AA9-9ADD-C101F3182826}"/>
    <dgm:cxn modelId="{8C8E9365-65A3-4EE3-8726-9B49B31DE706}" srcId="{02DED5DC-8700-467C-85A2-1350D530C632}" destId="{93EA3F50-E3AB-43E5-85E4-29D782AAF0DE}" srcOrd="0" destOrd="0" parTransId="{E177AF73-CA4C-46EA-AA11-C05BC784EE80}" sibTransId="{108600A8-1AD4-4BD0-B236-CDCFFACEC0C0}"/>
    <dgm:cxn modelId="{5BCF845E-918E-4A6E-9525-549743058DF3}" srcId="{4DCAEC27-B01A-4091-9276-5DC09960AB47}" destId="{5DBE5B25-1443-41FC-BF8E-23DADAFFE870}" srcOrd="0" destOrd="0" parTransId="{6B651A01-E07C-4783-8937-79CAD8BC15FB}" sibTransId="{AADD5A89-2A58-4434-8519-AF8CAFC5DBD4}"/>
    <dgm:cxn modelId="{922F0F65-2A5F-4830-8B56-69B32097386A}" type="presOf" srcId="{93EA3F50-E3AB-43E5-85E4-29D782AAF0DE}" destId="{CF025E43-FEEB-4A55-8B9A-A17E15A813E5}" srcOrd="1" destOrd="0" presId="urn:microsoft.com/office/officeart/2005/8/layout/lProcess2"/>
    <dgm:cxn modelId="{55175C81-650D-45B9-A3CB-DAE959FD18DE}" srcId="{02DED5DC-8700-467C-85A2-1350D530C632}" destId="{5D75DEB5-46DC-4901-BEE6-5B62633A3E17}" srcOrd="3" destOrd="0" parTransId="{2E0CF675-6F4C-4DC3-8A67-A852FB5D2018}" sibTransId="{80C1D6FD-4D05-40A6-89F5-EABA87D13540}"/>
    <dgm:cxn modelId="{9840E5AF-77CD-4425-97F6-87B262309CA1}" srcId="{5D75DEB5-46DC-4901-BEE6-5B62633A3E17}" destId="{DFEE5753-97A8-4CB1-B7E5-136D6508F0BF}" srcOrd="0" destOrd="0" parTransId="{90B2D384-28C3-4169-8702-7471F0B9670C}" sibTransId="{66E38CD8-F848-49DA-8FAC-AD7ADC2163D8}"/>
    <dgm:cxn modelId="{80245EC0-1C9B-4745-A83C-DEB6ABDAF11D}" srcId="{02DED5DC-8700-467C-85A2-1350D530C632}" destId="{1C7BBE27-82EB-40FF-A246-600F28E47003}" srcOrd="2" destOrd="0" parTransId="{4A9B08D4-F9B8-447A-851B-61622C7341CB}" sibTransId="{064AC011-1D41-413C-9B50-381263AFFD3A}"/>
    <dgm:cxn modelId="{DCE91F35-5A41-4EEE-9DB2-6334AA774E5D}" type="presOf" srcId="{5DBE5B25-1443-41FC-BF8E-23DADAFFE870}" destId="{CBB46D7C-2C31-47B6-9BC7-D9C8F7334E96}" srcOrd="0" destOrd="0" presId="urn:microsoft.com/office/officeart/2005/8/layout/lProcess2"/>
    <dgm:cxn modelId="{94CCBD76-D0D2-4E94-AC79-8C4A632EE075}" type="presOf" srcId="{4DCAEC27-B01A-4091-9276-5DC09960AB47}" destId="{35438756-7624-45E7-9E86-8E57231199C2}" srcOrd="0" destOrd="0" presId="urn:microsoft.com/office/officeart/2005/8/layout/lProcess2"/>
    <dgm:cxn modelId="{D3BC3BF3-0AD9-4628-9097-323E723EC021}" type="presOf" srcId="{02DED5DC-8700-467C-85A2-1350D530C632}" destId="{716E6E87-CBD7-4E4C-A433-692A42F09B72}" srcOrd="0" destOrd="0" presId="urn:microsoft.com/office/officeart/2005/8/layout/lProcess2"/>
    <dgm:cxn modelId="{69D0C44B-CF28-4105-8AE5-A8C6DA067468}" type="presOf" srcId="{5D75DEB5-46DC-4901-BEE6-5B62633A3E17}" destId="{9C7205D6-5E47-4038-9327-CE26A5BFCE09}" srcOrd="0" destOrd="0" presId="urn:microsoft.com/office/officeart/2005/8/layout/lProcess2"/>
    <dgm:cxn modelId="{56559F7B-20D2-48B9-A92C-E998C1493EA5}" srcId="{02DED5DC-8700-467C-85A2-1350D530C632}" destId="{4DCAEC27-B01A-4091-9276-5DC09960AB47}" srcOrd="1" destOrd="0" parTransId="{FAE82875-350B-43BB-A9C7-4B7B236073AA}" sibTransId="{022433F7-9256-4AD1-B843-FB410039B895}"/>
    <dgm:cxn modelId="{388FAF6E-CEA4-4249-8364-398C07FA61EF}" type="presParOf" srcId="{716E6E87-CBD7-4E4C-A433-692A42F09B72}" destId="{ECDC37FF-9BAE-4699-99DF-E6C14CE9C3D5}" srcOrd="0" destOrd="0" presId="urn:microsoft.com/office/officeart/2005/8/layout/lProcess2"/>
    <dgm:cxn modelId="{1C498738-9147-46DC-BB3E-EF299DC715ED}" type="presParOf" srcId="{ECDC37FF-9BAE-4699-99DF-E6C14CE9C3D5}" destId="{6A17788B-C743-4C4D-BFD9-11E332945D67}" srcOrd="0" destOrd="0" presId="urn:microsoft.com/office/officeart/2005/8/layout/lProcess2"/>
    <dgm:cxn modelId="{AD43D2D3-8FB6-4FF3-8439-2AF5C717A694}" type="presParOf" srcId="{ECDC37FF-9BAE-4699-99DF-E6C14CE9C3D5}" destId="{CF025E43-FEEB-4A55-8B9A-A17E15A813E5}" srcOrd="1" destOrd="0" presId="urn:microsoft.com/office/officeart/2005/8/layout/lProcess2"/>
    <dgm:cxn modelId="{9A27E049-9F64-41C8-A2C6-0AB35388166B}" type="presParOf" srcId="{ECDC37FF-9BAE-4699-99DF-E6C14CE9C3D5}" destId="{85575C26-1D2E-4CC0-AB40-831081B14D65}" srcOrd="2" destOrd="0" presId="urn:microsoft.com/office/officeart/2005/8/layout/lProcess2"/>
    <dgm:cxn modelId="{74F1C6DE-042C-4C7A-BE90-7F9777E361A6}" type="presParOf" srcId="{85575C26-1D2E-4CC0-AB40-831081B14D65}" destId="{462F3856-E886-4904-9B8D-80E3408E506F}" srcOrd="0" destOrd="0" presId="urn:microsoft.com/office/officeart/2005/8/layout/lProcess2"/>
    <dgm:cxn modelId="{611F2BC4-5C2D-4408-B2A6-D47605C234D6}" type="presParOf" srcId="{462F3856-E886-4904-9B8D-80E3408E506F}" destId="{1A528405-DFC9-4927-918B-56D1EA5C4715}" srcOrd="0" destOrd="0" presId="urn:microsoft.com/office/officeart/2005/8/layout/lProcess2"/>
    <dgm:cxn modelId="{12527149-4059-4C71-B5F8-94163C077918}" type="presParOf" srcId="{716E6E87-CBD7-4E4C-A433-692A42F09B72}" destId="{80E333E6-01FB-4A67-A8C0-3683C6108A68}" srcOrd="1" destOrd="0" presId="urn:microsoft.com/office/officeart/2005/8/layout/lProcess2"/>
    <dgm:cxn modelId="{A5B05E55-065A-485E-8EC6-63B3F60A0765}" type="presParOf" srcId="{716E6E87-CBD7-4E4C-A433-692A42F09B72}" destId="{84724717-8669-4FB7-9B9C-04AD6EBD7462}" srcOrd="2" destOrd="0" presId="urn:microsoft.com/office/officeart/2005/8/layout/lProcess2"/>
    <dgm:cxn modelId="{E71DF706-14A7-49F0-BE37-F42946E44DA3}" type="presParOf" srcId="{84724717-8669-4FB7-9B9C-04AD6EBD7462}" destId="{35438756-7624-45E7-9E86-8E57231199C2}" srcOrd="0" destOrd="0" presId="urn:microsoft.com/office/officeart/2005/8/layout/lProcess2"/>
    <dgm:cxn modelId="{44A8C8C0-07F9-4374-B27E-823DCC857E42}" type="presParOf" srcId="{84724717-8669-4FB7-9B9C-04AD6EBD7462}" destId="{636F5E6F-055C-41D0-899C-E271F198C99B}" srcOrd="1" destOrd="0" presId="urn:microsoft.com/office/officeart/2005/8/layout/lProcess2"/>
    <dgm:cxn modelId="{B5FF6E56-83A3-444D-8969-6E08429F03DC}" type="presParOf" srcId="{84724717-8669-4FB7-9B9C-04AD6EBD7462}" destId="{D3365373-98C7-4042-B600-D608F4223DE9}" srcOrd="2" destOrd="0" presId="urn:microsoft.com/office/officeart/2005/8/layout/lProcess2"/>
    <dgm:cxn modelId="{52EAABED-DA50-4BCB-9D0C-50D2A0627313}" type="presParOf" srcId="{D3365373-98C7-4042-B600-D608F4223DE9}" destId="{9CC8095C-E02C-44E4-B2C8-DE4FB7333860}" srcOrd="0" destOrd="0" presId="urn:microsoft.com/office/officeart/2005/8/layout/lProcess2"/>
    <dgm:cxn modelId="{66E43199-8F3B-4AA1-9240-1E8BD7917927}" type="presParOf" srcId="{9CC8095C-E02C-44E4-B2C8-DE4FB7333860}" destId="{CBB46D7C-2C31-47B6-9BC7-D9C8F7334E96}" srcOrd="0" destOrd="0" presId="urn:microsoft.com/office/officeart/2005/8/layout/lProcess2"/>
    <dgm:cxn modelId="{A4B18080-2BEE-49C3-9274-6D119A101D8D}" type="presParOf" srcId="{716E6E87-CBD7-4E4C-A433-692A42F09B72}" destId="{75B713C2-66D5-480D-8E64-01FA55D7AA59}" srcOrd="3" destOrd="0" presId="urn:microsoft.com/office/officeart/2005/8/layout/lProcess2"/>
    <dgm:cxn modelId="{9AA995D3-B138-44A5-9D25-F23163C33C88}" type="presParOf" srcId="{716E6E87-CBD7-4E4C-A433-692A42F09B72}" destId="{B1961990-9BA4-445E-95D9-53FFA36D05EC}" srcOrd="4" destOrd="0" presId="urn:microsoft.com/office/officeart/2005/8/layout/lProcess2"/>
    <dgm:cxn modelId="{37C95A8D-8C47-41D6-A6F2-644C75928529}" type="presParOf" srcId="{B1961990-9BA4-445E-95D9-53FFA36D05EC}" destId="{A9BAC5EA-BD96-4FEA-8713-00D2DA0D7FA7}" srcOrd="0" destOrd="0" presId="urn:microsoft.com/office/officeart/2005/8/layout/lProcess2"/>
    <dgm:cxn modelId="{2FC70E52-70A8-4AA2-949C-5475C0B3282C}" type="presParOf" srcId="{B1961990-9BA4-445E-95D9-53FFA36D05EC}" destId="{C0A1F098-AA60-4FD6-B8C2-8245C22784B0}" srcOrd="1" destOrd="0" presId="urn:microsoft.com/office/officeart/2005/8/layout/lProcess2"/>
    <dgm:cxn modelId="{C167DA26-C402-42C1-8A17-C41E9C10B749}" type="presParOf" srcId="{B1961990-9BA4-445E-95D9-53FFA36D05EC}" destId="{D24C3A34-6F28-4F3A-80D2-94E59E2CFDDC}" srcOrd="2" destOrd="0" presId="urn:microsoft.com/office/officeart/2005/8/layout/lProcess2"/>
    <dgm:cxn modelId="{050EB46C-AEF0-44BF-BF59-C23CA2C10ADE}" type="presParOf" srcId="{D24C3A34-6F28-4F3A-80D2-94E59E2CFDDC}" destId="{16E455DC-0DAF-418E-BF13-89933CE67D77}" srcOrd="0" destOrd="0" presId="urn:microsoft.com/office/officeart/2005/8/layout/lProcess2"/>
    <dgm:cxn modelId="{9B21796B-10AA-46DE-9BF2-FA228676D411}" type="presParOf" srcId="{16E455DC-0DAF-418E-BF13-89933CE67D77}" destId="{ADBCA00D-CD84-4F1B-AD14-3E071855188B}" srcOrd="0" destOrd="0" presId="urn:microsoft.com/office/officeart/2005/8/layout/lProcess2"/>
    <dgm:cxn modelId="{C20FA371-864B-4652-8056-1E550EB4771C}" type="presParOf" srcId="{716E6E87-CBD7-4E4C-A433-692A42F09B72}" destId="{0CFCD282-4832-4B24-A00C-2F5BA5306CCF}" srcOrd="5" destOrd="0" presId="urn:microsoft.com/office/officeart/2005/8/layout/lProcess2"/>
    <dgm:cxn modelId="{459FAAAC-69E2-41C8-A4FD-E1545EF12815}" type="presParOf" srcId="{716E6E87-CBD7-4E4C-A433-692A42F09B72}" destId="{687E1B2B-45D5-45FE-B8AE-F6AC026F12DD}" srcOrd="6" destOrd="0" presId="urn:microsoft.com/office/officeart/2005/8/layout/lProcess2"/>
    <dgm:cxn modelId="{1A92F930-D441-4501-9ED4-353062A73B88}" type="presParOf" srcId="{687E1B2B-45D5-45FE-B8AE-F6AC026F12DD}" destId="{9C7205D6-5E47-4038-9327-CE26A5BFCE09}" srcOrd="0" destOrd="0" presId="urn:microsoft.com/office/officeart/2005/8/layout/lProcess2"/>
    <dgm:cxn modelId="{2AC79AB4-57AF-4D92-AFD6-CED69ACE8E80}" type="presParOf" srcId="{687E1B2B-45D5-45FE-B8AE-F6AC026F12DD}" destId="{5DE0B519-C5B8-41D1-9339-A6B4F16A39F7}" srcOrd="1" destOrd="0" presId="urn:microsoft.com/office/officeart/2005/8/layout/lProcess2"/>
    <dgm:cxn modelId="{A2008807-9D4C-4FD9-946D-2F9A2B492131}" type="presParOf" srcId="{687E1B2B-45D5-45FE-B8AE-F6AC026F12DD}" destId="{29040D51-0818-48D0-BEAD-C030D6115D1B}" srcOrd="2" destOrd="0" presId="urn:microsoft.com/office/officeart/2005/8/layout/lProcess2"/>
    <dgm:cxn modelId="{0E73C587-37EC-452E-A18A-593E9D4EF12E}" type="presParOf" srcId="{29040D51-0818-48D0-BEAD-C030D6115D1B}" destId="{6E33C9E7-3436-44A9-BD6F-432D3FB82692}" srcOrd="0" destOrd="0" presId="urn:microsoft.com/office/officeart/2005/8/layout/lProcess2"/>
    <dgm:cxn modelId="{568C5898-07FD-4E3C-8F3A-9269B90623E9}" type="presParOf" srcId="{6E33C9E7-3436-44A9-BD6F-432D3FB82692}" destId="{DE697378-BA3A-44E0-B27A-51344EA1C41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923F103-BC34-4FE4-A40E-EDDEECFDA5D0}" type="datetimeFigureOut">
              <a:rPr lang="en-US" smtClean="0"/>
              <a:pPr/>
              <a:t>9/11/2021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832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3086D93-FCAC-47E0-A2EE-787E62CA814C}" type="datetimeFigureOut">
              <a:rPr lang="en-US" smtClean="0"/>
              <a:t>9/11/2021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602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DA879A6-0FD0-4734-A311-86BFCA472E6E}" type="datetimeFigureOut">
              <a:rPr lang="en-US" smtClean="0"/>
              <a:t>9/11/2021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298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9C9CA7B-DFD4-44B5-8C60-D14B8CD1FB59}" type="datetimeFigureOut">
              <a:rPr lang="en-US" smtClean="0"/>
              <a:t>9/11/2021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9151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34E6425-0181-43F2-84FC-787E803FD2F8}" type="datetimeFigureOut">
              <a:rPr lang="en-US" smtClean="0"/>
              <a:t>9/11/2021</a:t>
            </a:fld>
            <a:endParaRPr lang="en-US" dirty="0"/>
          </a:p>
        </p:txBody>
      </p:sp>
      <p:sp>
        <p:nvSpPr>
          <p:cNvPr id="5" name="Marcador de pie de página 4"/>
          <p:cNvSpPr>
            <a:spLocks noGrp="1"/>
          </p:cNvSpPr>
          <p:nvPr>
            <p:ph type="ftr" sz="quarter" idx="11"/>
          </p:nvPr>
        </p:nvSpPr>
        <p:spPr/>
        <p:txBody>
          <a:bodyPr/>
          <a:lstStyle/>
          <a:p>
            <a:r>
              <a:rPr lang="en-US" smtClean="0"/>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7998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BDB8791-F1B0-41E7-B7FD-A781E65C4266}" type="datetimeFigureOut">
              <a:rPr lang="en-US" smtClean="0"/>
              <a:t>9/11/2021</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2724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FDD63B2-E120-4ED8-B27B-C685F510A5FE}" type="datetimeFigureOut">
              <a:rPr lang="en-US" smtClean="0"/>
              <a:t>9/11/2021</a:t>
            </a:fld>
            <a:endParaRPr lang="en-US" dirty="0"/>
          </a:p>
        </p:txBody>
      </p:sp>
      <p:sp>
        <p:nvSpPr>
          <p:cNvPr id="8" name="Marcador de pie de página 7"/>
          <p:cNvSpPr>
            <a:spLocks noGrp="1"/>
          </p:cNvSpPr>
          <p:nvPr>
            <p:ph type="ftr" sz="quarter" idx="11"/>
          </p:nvPr>
        </p:nvSpPr>
        <p:spPr/>
        <p:txBody>
          <a:bodyPr/>
          <a:lstStyle/>
          <a:p>
            <a:r>
              <a:rPr lang="en-US" smtClean="0"/>
              <a:t>
              </a:t>
            </a:r>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21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AA18ACC-A947-437B-A130-35BD54FDF1E9}" type="datetimeFigureOut">
              <a:rPr lang="en-US" smtClean="0"/>
              <a:t>9/11/2021</a:t>
            </a:fld>
            <a:endParaRPr lang="en-US" dirty="0"/>
          </a:p>
        </p:txBody>
      </p:sp>
      <p:sp>
        <p:nvSpPr>
          <p:cNvPr id="4" name="Marcador de pie de página 3"/>
          <p:cNvSpPr>
            <a:spLocks noGrp="1"/>
          </p:cNvSpPr>
          <p:nvPr>
            <p:ph type="ftr" sz="quarter" idx="11"/>
          </p:nvPr>
        </p:nvSpPr>
        <p:spPr/>
        <p:txBody>
          <a:bodyPr/>
          <a:lstStyle/>
          <a:p>
            <a:r>
              <a:rPr lang="en-US" smtClean="0"/>
              <a:t>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6086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C8D7E02-BCB8-4D50-A234-369438C08659}" type="datetimeFigureOut">
              <a:rPr lang="en-US" smtClean="0"/>
              <a:t>9/11/2021</a:t>
            </a:fld>
            <a:endParaRPr lang="en-US" dirty="0"/>
          </a:p>
        </p:txBody>
      </p:sp>
      <p:sp>
        <p:nvSpPr>
          <p:cNvPr id="3" name="Marcador de pie de página 2"/>
          <p:cNvSpPr>
            <a:spLocks noGrp="1"/>
          </p:cNvSpPr>
          <p:nvPr>
            <p:ph type="ftr" sz="quarter" idx="11"/>
          </p:nvPr>
        </p:nvSpPr>
        <p:spPr/>
        <p:txBody>
          <a:bodyPr/>
          <a:lstStyle/>
          <a:p>
            <a:r>
              <a:rPr lang="en-US" smtClean="0"/>
              <a:t>
              </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7209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6E86A4C-8E40-4F87-A4F0-01A0687C5742}" type="datetimeFigureOut">
              <a:rPr lang="en-US" smtClean="0"/>
              <a:t>9/11/2021</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139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5E72C73-2D91-4E12-BA25-F0AA0C03599B}" type="datetimeFigureOut">
              <a:rPr lang="en-US" smtClean="0"/>
              <a:t>9/11/2021</a:t>
            </a:fld>
            <a:endParaRPr lang="en-US" dirty="0"/>
          </a:p>
        </p:txBody>
      </p:sp>
      <p:sp>
        <p:nvSpPr>
          <p:cNvPr id="6" name="Marcador de pie de página 5"/>
          <p:cNvSpPr>
            <a:spLocks noGrp="1"/>
          </p:cNvSpPr>
          <p:nvPr>
            <p:ph type="ftr" sz="quarter" idx="11"/>
          </p:nvPr>
        </p:nvSpPr>
        <p:spPr/>
        <p:txBody>
          <a:bodyPr/>
          <a:lstStyle/>
          <a:p>
            <a:r>
              <a:rPr lang="en-US" smtClean="0"/>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343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9/11/2021</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34327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312" y="3148362"/>
            <a:ext cx="5065285" cy="35534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1903244" y="266339"/>
            <a:ext cx="9181423" cy="2862322"/>
          </a:xfrm>
          <a:prstGeom prst="rect">
            <a:avLst/>
          </a:prstGeom>
          <a:noFill/>
        </p:spPr>
        <p:txBody>
          <a:bodyPr wrap="none" lIns="91440" tIns="45720" rIns="91440" bIns="45720">
            <a:spAutoFit/>
          </a:bodyPr>
          <a:lstStyle/>
          <a:p>
            <a:pPr algn="ctr"/>
            <a:r>
              <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EJE II</a:t>
            </a:r>
            <a:br>
              <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br>
            <a:r>
              <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FORMACIÓN CRISTIANA   </a:t>
            </a:r>
            <a:br>
              <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br>
            <a:r>
              <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TEMA </a:t>
            </a:r>
            <a:r>
              <a:rPr lang="es-E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9</a:t>
            </a:r>
            <a:endPar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endParaRPr>
          </a:p>
          <a:p>
            <a:pPr algn="ctr"/>
            <a:r>
              <a:rPr lang="es-E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SACRAMENTOS</a:t>
            </a:r>
            <a:r>
              <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 </a:t>
            </a:r>
          </a:p>
          <a:p>
            <a:pPr algn="ctr"/>
            <a:r>
              <a:rPr lang="es-E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Black" panose="020B0A04020102020204" pitchFamily="34" charset="0"/>
              </a:rPr>
              <a:t>EXPERIENCIA COMUNITARIA DE FE</a:t>
            </a:r>
          </a:p>
        </p:txBody>
      </p:sp>
    </p:spTree>
    <p:extLst>
      <p:ext uri="{BB962C8B-B14F-4D97-AF65-F5344CB8AC3E}">
        <p14:creationId xmlns:p14="http://schemas.microsoft.com/office/powerpoint/2010/main" val="210288493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latin typeface="Arial Black" panose="020B0A04020102020204" pitchFamily="34" charset="0"/>
              </a:rPr>
              <a:t>LOS </a:t>
            </a:r>
            <a:r>
              <a:rPr lang="es-CO" b="1" dirty="0" smtClean="0">
                <a:latin typeface="Arial Black" panose="020B0A04020102020204" pitchFamily="34" charset="0"/>
              </a:rPr>
              <a:t>SIGNOS</a:t>
            </a:r>
            <a:endParaRPr lang="es-ES" dirty="0">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07145793"/>
              </p:ext>
            </p:extLst>
          </p:nvPr>
        </p:nvGraphicFramePr>
        <p:xfrm>
          <a:off x="462964" y="1721388"/>
          <a:ext cx="11266072" cy="4400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769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17244309"/>
              </p:ext>
            </p:extLst>
          </p:nvPr>
        </p:nvGraphicFramePr>
        <p:xfrm>
          <a:off x="225083" y="1026941"/>
          <a:ext cx="11676185" cy="5271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32953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935" y="421396"/>
            <a:ext cx="10515600" cy="1325563"/>
          </a:xfrm>
        </p:spPr>
        <p:txBody>
          <a:bodyPr/>
          <a:lstStyle/>
          <a:p>
            <a:pPr algn="ctr"/>
            <a:r>
              <a:rPr lang="es-ES" dirty="0">
                <a:latin typeface="Arial Black" panose="020B0A04020102020204" pitchFamily="34" charset="0"/>
              </a:rPr>
              <a:t>E</a:t>
            </a:r>
            <a:r>
              <a:rPr lang="es-ES" dirty="0" smtClean="0">
                <a:latin typeface="Arial Black" panose="020B0A04020102020204" pitchFamily="34" charset="0"/>
              </a:rPr>
              <a:t>l </a:t>
            </a:r>
            <a:r>
              <a:rPr lang="es-ES" dirty="0">
                <a:latin typeface="Arial Black" panose="020B0A04020102020204" pitchFamily="34" charset="0"/>
              </a:rPr>
              <a:t>signo de cada sacramento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07863167"/>
              </p:ext>
            </p:extLst>
          </p:nvPr>
        </p:nvGraphicFramePr>
        <p:xfrm>
          <a:off x="663031" y="1746960"/>
          <a:ext cx="10773408" cy="4651103"/>
        </p:xfrm>
        <a:graphic>
          <a:graphicData uri="http://schemas.openxmlformats.org/drawingml/2006/table">
            <a:tbl>
              <a:tblPr firstRow="1" firstCol="1" bandRow="1">
                <a:tableStyleId>{1E171933-4619-4E11-9A3F-F7608DF75F80}</a:tableStyleId>
              </a:tblPr>
              <a:tblGrid>
                <a:gridCol w="3590713"/>
                <a:gridCol w="3590713"/>
                <a:gridCol w="3591982"/>
              </a:tblGrid>
              <a:tr h="440300">
                <a:tc>
                  <a:txBody>
                    <a:bodyPr/>
                    <a:lstStyle/>
                    <a:p>
                      <a:pPr algn="just">
                        <a:spcAft>
                          <a:spcPts val="0"/>
                        </a:spcAft>
                      </a:pPr>
                      <a:r>
                        <a:rPr lang="es-ES_tradnl" sz="2400" kern="1400" spc="-50" dirty="0">
                          <a:solidFill>
                            <a:schemeClr val="tx1"/>
                          </a:solidFill>
                          <a:effectLst/>
                        </a:rPr>
                        <a:t>Sacramento</a:t>
                      </a:r>
                      <a:endParaRPr lang="es-ES" sz="4800" kern="1400" spc="-5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dirty="0">
                          <a:solidFill>
                            <a:schemeClr val="tx1"/>
                          </a:solidFill>
                          <a:effectLst/>
                        </a:rPr>
                        <a:t>Materia</a:t>
                      </a:r>
                      <a:endParaRPr lang="es-ES" sz="4800" kern="1400" spc="-5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dirty="0">
                          <a:solidFill>
                            <a:schemeClr val="tx1"/>
                          </a:solidFill>
                          <a:effectLst/>
                        </a:rPr>
                        <a:t>Signo</a:t>
                      </a:r>
                      <a:endParaRPr lang="es-ES" sz="4800" kern="1400" spc="-5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r h="440300">
                <a:tc>
                  <a:txBody>
                    <a:bodyPr/>
                    <a:lstStyle/>
                    <a:p>
                      <a:pPr algn="just">
                        <a:spcAft>
                          <a:spcPts val="0"/>
                        </a:spcAft>
                      </a:pPr>
                      <a:r>
                        <a:rPr lang="es-ES_tradnl" sz="2400" kern="1400" spc="-50" dirty="0">
                          <a:effectLst/>
                        </a:rPr>
                        <a:t>Bautismo</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Agua</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Nuevo nacimiento</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r h="440300">
                <a:tc>
                  <a:txBody>
                    <a:bodyPr/>
                    <a:lstStyle/>
                    <a:p>
                      <a:pPr algn="just">
                        <a:spcAft>
                          <a:spcPts val="0"/>
                        </a:spcAft>
                      </a:pPr>
                      <a:r>
                        <a:rPr lang="es-ES_tradnl" sz="2400" kern="1400" spc="-50" dirty="0">
                          <a:effectLst/>
                        </a:rPr>
                        <a:t>Penitencia</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Pecados</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Nueva vida</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r h="440300">
                <a:tc>
                  <a:txBody>
                    <a:bodyPr/>
                    <a:lstStyle/>
                    <a:p>
                      <a:pPr algn="just">
                        <a:spcAft>
                          <a:spcPts val="0"/>
                        </a:spcAft>
                      </a:pPr>
                      <a:r>
                        <a:rPr lang="es-ES_tradnl" sz="2400" kern="1400" spc="-50" dirty="0">
                          <a:effectLst/>
                        </a:rPr>
                        <a:t>Eucaristía</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Pan y vino</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Alimento espiritual</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r h="880601">
                <a:tc>
                  <a:txBody>
                    <a:bodyPr/>
                    <a:lstStyle/>
                    <a:p>
                      <a:pPr algn="just">
                        <a:spcAft>
                          <a:spcPts val="0"/>
                        </a:spcAft>
                      </a:pPr>
                      <a:r>
                        <a:rPr lang="es-ES_tradnl" sz="2400" kern="1400" spc="-50" dirty="0">
                          <a:effectLst/>
                        </a:rPr>
                        <a:t>Confirmación</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Imposición de manos y crisma</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Testigos de Cristo</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r h="688401">
                <a:tc>
                  <a:txBody>
                    <a:bodyPr/>
                    <a:lstStyle/>
                    <a:p>
                      <a:pPr algn="just">
                        <a:spcAft>
                          <a:spcPts val="0"/>
                        </a:spcAft>
                      </a:pPr>
                      <a:r>
                        <a:rPr lang="es-ES_tradnl" sz="2400" kern="1400" spc="-50" dirty="0">
                          <a:effectLst/>
                        </a:rPr>
                        <a:t>Unción de los Enfermos</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Óleo</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Fortaleza en la adversidad</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r h="880601">
                <a:tc>
                  <a:txBody>
                    <a:bodyPr/>
                    <a:lstStyle/>
                    <a:p>
                      <a:pPr algn="just">
                        <a:spcAft>
                          <a:spcPts val="0"/>
                        </a:spcAft>
                      </a:pPr>
                      <a:r>
                        <a:rPr lang="es-ES_tradnl" sz="2400" kern="1400" spc="-50" dirty="0">
                          <a:effectLst/>
                        </a:rPr>
                        <a:t>Orden Sacerdotal</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Imposición de manos y crisma</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Alter Cristus o Ministro</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r h="440300">
                <a:tc>
                  <a:txBody>
                    <a:bodyPr/>
                    <a:lstStyle/>
                    <a:p>
                      <a:pPr algn="just">
                        <a:spcAft>
                          <a:spcPts val="0"/>
                        </a:spcAft>
                      </a:pPr>
                      <a:r>
                        <a:rPr lang="es-ES_tradnl" sz="2400" kern="1400" spc="-50" dirty="0">
                          <a:effectLst/>
                        </a:rPr>
                        <a:t>Matrimonio</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a:effectLst/>
                        </a:rPr>
                        <a:t>Contrayentes</a:t>
                      </a:r>
                      <a:endParaRPr lang="es-ES" sz="4800" kern="1400" spc="-5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S_tradnl" sz="2400" kern="1400" spc="-50" dirty="0">
                          <a:effectLst/>
                        </a:rPr>
                        <a:t>La comunión/Trinidad</a:t>
                      </a:r>
                      <a:endParaRPr lang="es-ES" sz="48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547168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800" b="1" dirty="0">
                <a:latin typeface="Arial Black" panose="020B0A04020102020204" pitchFamily="34" charset="0"/>
              </a:rPr>
              <a:t>DEFINICIÓN</a:t>
            </a:r>
            <a:endParaRPr lang="es-ES" sz="4800" dirty="0">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85309085"/>
              </p:ext>
            </p:extLst>
          </p:nvPr>
        </p:nvGraphicFramePr>
        <p:xfrm>
          <a:off x="704940" y="1561514"/>
          <a:ext cx="6687534" cy="481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los sacramen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9380" y="1893882"/>
            <a:ext cx="4061516" cy="41833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535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87093" y="590352"/>
            <a:ext cx="9289960" cy="914481"/>
          </a:xfrm>
          <a:prstGeom prst="rect">
            <a:avLst/>
          </a:prstGeom>
        </p:spPr>
        <p:txBody>
          <a:bodyPr wrap="square">
            <a:spAutoFit/>
          </a:bodyPr>
          <a:lstStyle/>
          <a:p>
            <a:pPr algn="ctr">
              <a:lnSpc>
                <a:spcPct val="115000"/>
              </a:lnSpc>
              <a:spcAft>
                <a:spcPts val="1000"/>
              </a:spcAft>
            </a:pPr>
            <a:r>
              <a:rPr lang="es-ES" sz="2400" dirty="0">
                <a:latin typeface="Arial" panose="020B0604020202020204" pitchFamily="34" charset="0"/>
                <a:ea typeface="Calibri" panose="020F0502020204030204" pitchFamily="34" charset="0"/>
                <a:cs typeface="Times New Roman" panose="02020603050405020304" pitchFamily="18" charset="0"/>
              </a:rPr>
              <a:t>Los sacramentos abarcan toda la vida del hombre en sus etapas más significativas: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1729464408"/>
              </p:ext>
            </p:extLst>
          </p:nvPr>
        </p:nvGraphicFramePr>
        <p:xfrm>
          <a:off x="300505" y="1716260"/>
          <a:ext cx="11263137" cy="4438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530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620741120"/>
              </p:ext>
            </p:extLst>
          </p:nvPr>
        </p:nvGraphicFramePr>
        <p:xfrm>
          <a:off x="705476" y="618187"/>
          <a:ext cx="10900370" cy="381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867452" y="4834414"/>
            <a:ext cx="10576418" cy="1200329"/>
          </a:xfrm>
          <a:prstGeom prst="rect">
            <a:avLst/>
          </a:prstGeom>
        </p:spPr>
        <p:txBody>
          <a:bodyPr wrap="square">
            <a:spAutoFit/>
          </a:bodyPr>
          <a:lstStyle/>
          <a:p>
            <a:pPr algn="ctr"/>
            <a:r>
              <a:rPr lang="es-ES" sz="2400" dirty="0">
                <a:latin typeface="Arial" panose="020B0604020202020204" pitchFamily="34" charset="0"/>
                <a:ea typeface="Calibri" panose="020F0502020204030204" pitchFamily="34" charset="0"/>
              </a:rPr>
              <a:t>Los sacramentos son mucho más que siete ritos; son </a:t>
            </a:r>
            <a:r>
              <a:rPr lang="es-ES" sz="2400" i="1" dirty="0">
                <a:latin typeface="Arial" panose="020B0604020202020204" pitchFamily="34" charset="0"/>
                <a:ea typeface="Calibri" panose="020F0502020204030204" pitchFamily="34" charset="0"/>
              </a:rPr>
              <a:t>momentos sobresalientes de la vida</a:t>
            </a:r>
            <a:r>
              <a:rPr lang="es-ES" sz="2400" dirty="0">
                <a:latin typeface="Arial" panose="020B0604020202020204" pitchFamily="34" charset="0"/>
                <a:ea typeface="Calibri" panose="020F0502020204030204" pitchFamily="34" charset="0"/>
              </a:rPr>
              <a:t> del </a:t>
            </a:r>
            <a:r>
              <a:rPr lang="es-ES" sz="2400" dirty="0" smtClean="0">
                <a:latin typeface="Arial" panose="020B0604020202020204" pitchFamily="34" charset="0"/>
                <a:ea typeface="Calibri" panose="020F0502020204030204" pitchFamily="34" charset="0"/>
              </a:rPr>
              <a:t>cristiano, </a:t>
            </a:r>
            <a:r>
              <a:rPr lang="es-ES" sz="2400" dirty="0">
                <a:latin typeface="Arial" panose="020B0604020202020204" pitchFamily="34" charset="0"/>
                <a:ea typeface="Calibri" panose="020F0502020204030204" pitchFamily="34" charset="0"/>
              </a:rPr>
              <a:t>en los que celebra de manera especial el encuentro de Dios en la Iglesia con los hermanos.</a:t>
            </a:r>
            <a:endParaRPr lang="es-ES" sz="2400" dirty="0"/>
          </a:p>
        </p:txBody>
      </p:sp>
    </p:spTree>
    <p:extLst>
      <p:ext uri="{BB962C8B-B14F-4D97-AF65-F5344CB8AC3E}">
        <p14:creationId xmlns:p14="http://schemas.microsoft.com/office/powerpoint/2010/main" val="3373372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5997" y="516898"/>
            <a:ext cx="10515600" cy="999441"/>
          </a:xfrm>
        </p:spPr>
        <p:txBody>
          <a:bodyPr>
            <a:normAutofit/>
          </a:bodyPr>
          <a:lstStyle/>
          <a:p>
            <a:r>
              <a:rPr lang="es-CO" sz="3600" b="1" dirty="0">
                <a:latin typeface="Arial Black" panose="020B0A04020102020204" pitchFamily="34" charset="0"/>
              </a:rPr>
              <a:t>JESUCRISTO, SACRAMENTO DEL </a:t>
            </a:r>
            <a:r>
              <a:rPr lang="es-CO" sz="3600" b="1" dirty="0" smtClean="0">
                <a:latin typeface="Arial Black" panose="020B0A04020102020204" pitchFamily="34" charset="0"/>
              </a:rPr>
              <a:t>PADRE</a:t>
            </a:r>
            <a:endParaRPr lang="es-ES" sz="3600" dirty="0">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4132716"/>
              </p:ext>
            </p:extLst>
          </p:nvPr>
        </p:nvGraphicFramePr>
        <p:xfrm>
          <a:off x="5068331" y="1516339"/>
          <a:ext cx="6861071" cy="505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sacramento jes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49" y="2318197"/>
            <a:ext cx="4250028" cy="4250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59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419" y="238515"/>
            <a:ext cx="10515600" cy="985373"/>
          </a:xfrm>
        </p:spPr>
        <p:txBody>
          <a:bodyPr/>
          <a:lstStyle/>
          <a:p>
            <a:r>
              <a:rPr lang="es-CO" sz="3200" b="1" dirty="0">
                <a:latin typeface="Arial Black" panose="020B0A04020102020204" pitchFamily="34" charset="0"/>
              </a:rPr>
              <a:t>LA IGLESIA, SACRAMENTO DE JESUCRISTO</a:t>
            </a:r>
            <a:endParaRPr lang="es-ES" sz="3200" dirty="0">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51688318"/>
              </p:ext>
            </p:extLst>
          </p:nvPr>
        </p:nvGraphicFramePr>
        <p:xfrm>
          <a:off x="1223890" y="1334647"/>
          <a:ext cx="5881088" cy="5335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Resultado de imagen para la iglesia sacramento de cris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2672" y="1559676"/>
            <a:ext cx="3465721" cy="4885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57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5931" y="1694700"/>
            <a:ext cx="6096000" cy="3108543"/>
          </a:xfrm>
          <a:prstGeom prst="rect">
            <a:avLst/>
          </a:prstGeom>
        </p:spPr>
        <p:txBody>
          <a:bodyPr>
            <a:spAutoFit/>
          </a:bodyPr>
          <a:lstStyle/>
          <a:p>
            <a:pPr algn="ctr"/>
            <a:r>
              <a:rPr lang="es-ES" sz="2800" dirty="0" smtClean="0">
                <a:latin typeface="Arial" panose="020B0604020202020204" pitchFamily="34" charset="0"/>
                <a:ea typeface="Calibri" panose="020F0502020204030204" pitchFamily="34" charset="0"/>
              </a:rPr>
              <a:t>El </a:t>
            </a:r>
            <a:r>
              <a:rPr lang="es-ES" sz="2800" dirty="0">
                <a:latin typeface="Arial" panose="020B0604020202020204" pitchFamily="34" charset="0"/>
                <a:ea typeface="Calibri" panose="020F0502020204030204" pitchFamily="34" charset="0"/>
              </a:rPr>
              <a:t>deber de la Iglesia es </a:t>
            </a:r>
            <a:r>
              <a:rPr lang="es-ES" sz="2800" b="1" dirty="0">
                <a:latin typeface="Arial" panose="020B0604020202020204" pitchFamily="34" charset="0"/>
                <a:ea typeface="Calibri" panose="020F0502020204030204" pitchFamily="34" charset="0"/>
              </a:rPr>
              <a:t>SER TRANSPARENCIA DE CRISTO </a:t>
            </a:r>
            <a:r>
              <a:rPr lang="es-ES" sz="2800" dirty="0">
                <a:latin typeface="Arial" panose="020B0604020202020204" pitchFamily="34" charset="0"/>
                <a:ea typeface="Calibri" panose="020F0502020204030204" pitchFamily="34" charset="0"/>
              </a:rPr>
              <a:t>en su obrar con el hombre, en su compromiso social de acuerdo al momento </a:t>
            </a:r>
            <a:r>
              <a:rPr lang="es-ES" sz="2800" dirty="0" smtClean="0">
                <a:latin typeface="Arial" panose="020B0604020202020204" pitchFamily="34" charset="0"/>
                <a:ea typeface="Calibri" panose="020F0502020204030204" pitchFamily="34" charset="0"/>
              </a:rPr>
              <a:t>histórico, </a:t>
            </a:r>
            <a:r>
              <a:rPr lang="es-ES" sz="2800" dirty="0">
                <a:latin typeface="Arial" panose="020B0604020202020204" pitchFamily="34" charset="0"/>
                <a:ea typeface="Calibri" panose="020F0502020204030204" pitchFamily="34" charset="0"/>
              </a:rPr>
              <a:t>y en su </a:t>
            </a:r>
            <a:r>
              <a:rPr lang="es-ES" sz="2800" dirty="0" smtClean="0">
                <a:latin typeface="Arial" panose="020B0604020202020204" pitchFamily="34" charset="0"/>
                <a:ea typeface="Calibri" panose="020F0502020204030204" pitchFamily="34" charset="0"/>
              </a:rPr>
              <a:t>responsabilidad, </a:t>
            </a:r>
            <a:r>
              <a:rPr lang="es-ES" sz="2800" dirty="0">
                <a:latin typeface="Arial" panose="020B0604020202020204" pitchFamily="34" charset="0"/>
                <a:ea typeface="Calibri" panose="020F0502020204030204" pitchFamily="34" charset="0"/>
              </a:rPr>
              <a:t>en coherencia con el mensaje que </a:t>
            </a:r>
            <a:r>
              <a:rPr lang="es-ES" sz="2800" dirty="0" smtClean="0">
                <a:latin typeface="Arial" panose="020B0604020202020204" pitchFamily="34" charset="0"/>
                <a:ea typeface="Calibri" panose="020F0502020204030204" pitchFamily="34" charset="0"/>
              </a:rPr>
              <a:t>anuncia.</a:t>
            </a:r>
            <a:endParaRPr lang="es-ES" sz="2800" dirty="0"/>
          </a:p>
        </p:txBody>
      </p:sp>
      <p:pic>
        <p:nvPicPr>
          <p:cNvPr id="5122" name="Picture 2" descr="Resultado de imagen para la iglesia sacramento de cri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931" y="1483684"/>
            <a:ext cx="5441598" cy="374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733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28468"/>
            <a:ext cx="10515600" cy="762220"/>
          </a:xfrm>
        </p:spPr>
        <p:txBody>
          <a:bodyPr>
            <a:normAutofit/>
          </a:bodyPr>
          <a:lstStyle/>
          <a:p>
            <a:pPr algn="ctr"/>
            <a:r>
              <a:rPr lang="es-CO" sz="4000" b="1" dirty="0">
                <a:latin typeface="Arial Black" panose="020B0A04020102020204" pitchFamily="34" charset="0"/>
              </a:rPr>
              <a:t>VIDA SACRAMENTAL DEL </a:t>
            </a:r>
            <a:r>
              <a:rPr lang="es-CO" sz="4000" b="1" dirty="0" smtClean="0">
                <a:latin typeface="Arial Black" panose="020B0A04020102020204" pitchFamily="34" charset="0"/>
              </a:rPr>
              <a:t>HOMBRE</a:t>
            </a:r>
            <a:endParaRPr lang="es-ES" sz="4000" dirty="0">
              <a:latin typeface="Arial Black" panose="020B0A04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2572077"/>
              </p:ext>
            </p:extLst>
          </p:nvPr>
        </p:nvGraphicFramePr>
        <p:xfrm>
          <a:off x="2118361" y="1915771"/>
          <a:ext cx="8390206" cy="4738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770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88810" y="1066814"/>
            <a:ext cx="10406021" cy="523220"/>
          </a:xfrm>
          <a:prstGeom prst="rect">
            <a:avLst/>
          </a:prstGeom>
        </p:spPr>
        <p:txBody>
          <a:bodyPr wrap="square">
            <a:spAutoFit/>
          </a:bodyPr>
          <a:lstStyle/>
          <a:p>
            <a:pPr algn="ctr"/>
            <a:r>
              <a:rPr lang="es-ES" sz="2800" dirty="0">
                <a:latin typeface="Arial" panose="020B0604020202020204" pitchFamily="34" charset="0"/>
                <a:ea typeface="Calibri" panose="020F0502020204030204" pitchFamily="34" charset="0"/>
              </a:rPr>
              <a:t>Para realizar estos sacramentos se necesitan dos </a:t>
            </a:r>
            <a:r>
              <a:rPr lang="es-ES" sz="2800" dirty="0" smtClean="0">
                <a:latin typeface="Arial" panose="020B0604020202020204" pitchFamily="34" charset="0"/>
                <a:ea typeface="Calibri" panose="020F0502020204030204" pitchFamily="34" charset="0"/>
              </a:rPr>
              <a:t>cosas:</a:t>
            </a:r>
            <a:endParaRPr lang="es-ES" sz="2800" dirty="0"/>
          </a:p>
        </p:txBody>
      </p:sp>
      <p:graphicFrame>
        <p:nvGraphicFramePr>
          <p:cNvPr id="5" name="Diagrama 4"/>
          <p:cNvGraphicFramePr/>
          <p:nvPr>
            <p:extLst>
              <p:ext uri="{D42A27DB-BD31-4B8C-83A1-F6EECF244321}">
                <p14:modId xmlns:p14="http://schemas.microsoft.com/office/powerpoint/2010/main" val="1286593433"/>
              </p:ext>
            </p:extLst>
          </p:nvPr>
        </p:nvGraphicFramePr>
        <p:xfrm>
          <a:off x="988810" y="2018882"/>
          <a:ext cx="10406020" cy="4424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5599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TotalTime>
  <Words>841</Words>
  <Application>Microsoft Office PowerPoint</Application>
  <PresentationFormat>Panorámica</PresentationFormat>
  <Paragraphs>78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 Black</vt:lpstr>
      <vt:lpstr>Calibri</vt:lpstr>
      <vt:lpstr>Calibri Light</vt:lpstr>
      <vt:lpstr>Times New Roman</vt:lpstr>
      <vt:lpstr>Tema de Office</vt:lpstr>
      <vt:lpstr>Presentación de PowerPoint</vt:lpstr>
      <vt:lpstr>DEFINICIÓN</vt:lpstr>
      <vt:lpstr>Presentación de PowerPoint</vt:lpstr>
      <vt:lpstr>Presentación de PowerPoint</vt:lpstr>
      <vt:lpstr>JESUCRISTO, SACRAMENTO DEL PADRE</vt:lpstr>
      <vt:lpstr>LA IGLESIA, SACRAMENTO DE JESUCRISTO</vt:lpstr>
      <vt:lpstr>Presentación de PowerPoint</vt:lpstr>
      <vt:lpstr>VIDA SACRAMENTAL DEL HOMBRE</vt:lpstr>
      <vt:lpstr>Presentación de PowerPoint</vt:lpstr>
      <vt:lpstr>LOS SIGNOS</vt:lpstr>
      <vt:lpstr>Presentación de PowerPoint</vt:lpstr>
      <vt:lpstr>El signo de cada sacramento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Anonimo</dc:creator>
  <cp:lastModifiedBy>HP</cp:lastModifiedBy>
  <cp:revision>15</cp:revision>
  <dcterms:created xsi:type="dcterms:W3CDTF">2018-01-31T14:54:16Z</dcterms:created>
  <dcterms:modified xsi:type="dcterms:W3CDTF">2021-09-12T00:55:59Z</dcterms:modified>
</cp:coreProperties>
</file>