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0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576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701B9-0370-450B-BF6F-78E732934DD1}" type="datetimeFigureOut">
              <a:rPr lang="es-EC" smtClean="0"/>
              <a:pPr/>
              <a:t>23/6/21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0AAD9-06AD-4617-A73D-0A968CFFACCE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578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23/6/21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26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23/6/21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137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23/6/21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168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23/6/21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484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23/6/21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017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23/6/21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193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23/6/21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276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23/6/21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368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23/6/21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985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23/6/21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66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236E-D3F4-49AB-8F64-5AB991E0BBE0}" type="datetimeFigureOut">
              <a:rPr lang="es-EC" smtClean="0"/>
              <a:pPr/>
              <a:t>23/6/21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032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B236E-D3F4-49AB-8F64-5AB991E0BBE0}" type="datetimeFigureOut">
              <a:rPr lang="es-EC" smtClean="0"/>
              <a:pPr/>
              <a:t>23/6/21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54D42-90D0-49E8-A26C-11672B0EA936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676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D8FC5C-71E9-B743-8DF8-D3BD782A3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1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39EA8F-B89E-A944-B947-10064AF27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18EBD0-2342-7147-B9C7-39A3BBCAB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8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5D6668-A80A-D84F-BB57-AAFE63E0D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5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C51F88-61D5-FB40-87FB-F656586D4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9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058106-0627-FC4D-B068-6A2C41470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2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B98E6D9-0772-ED48-9847-1326776E7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7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AAF85E-C717-1E45-AC6D-125254807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4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FA66D6-B3A3-6F4A-AE98-3F864C621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0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8B8670-A7C2-0545-81C1-1D18F69C6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460F6F1-3B95-A04A-884C-B3D231931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7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5750BE-7F1B-3C40-937B-4E4B0A531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0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9A7C14-DD46-DB4C-8EE0-6BCECBFE9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6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A3C365-67FD-0144-950E-B95C596EE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448"/>
    </mc:Choice>
    <mc:Fallback>
      <p:transition advTm="11448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0</Words>
  <Application>Microsoft Macintosh PowerPoint</Application>
  <PresentationFormat>Presentación en pantalla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Getsemani</dc:creator>
  <cp:keywords/>
  <dc:description/>
  <cp:lastModifiedBy>Néstor Gómez</cp:lastModifiedBy>
  <cp:revision>68</cp:revision>
  <cp:lastPrinted>2021-06-23T19:08:29Z</cp:lastPrinted>
  <dcterms:created xsi:type="dcterms:W3CDTF">2016-06-03T21:25:11Z</dcterms:created>
  <dcterms:modified xsi:type="dcterms:W3CDTF">2021-06-23T19:22:49Z</dcterms:modified>
  <cp:category/>
</cp:coreProperties>
</file>