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00" r:id="rId1"/>
  </p:sldMasterIdLst>
  <p:sldIdLst>
    <p:sldId id="276" r:id="rId2"/>
    <p:sldId id="277" r:id="rId3"/>
    <p:sldId id="278" r:id="rId4"/>
    <p:sldId id="279" r:id="rId5"/>
    <p:sldId id="280" r:id="rId6"/>
    <p:sldId id="281" r:id="rId7"/>
    <p:sldId id="282" r:id="rId8"/>
    <p:sldId id="283" r:id="rId9"/>
    <p:sldId id="284" r:id="rId10"/>
    <p:sldId id="285" r:id="rId11"/>
    <p:sldId id="286" r:id="rId12"/>
    <p:sldId id="287" r:id="rId13"/>
    <p:sldId id="288" r:id="rId14"/>
    <p:sldId id="289" r:id="rId15"/>
    <p:sldId id="290" r:id="rId16"/>
    <p:sldId id="29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SE MISAEL PEREZ VE" initials="JMPV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889" autoAdjust="0"/>
    <p:restoredTop sz="86486" autoAdjust="0"/>
  </p:normalViewPr>
  <p:slideViewPr>
    <p:cSldViewPr snapToGrid="0">
      <p:cViewPr varScale="1">
        <p:scale>
          <a:sx n="95" d="100"/>
          <a:sy n="95" d="100"/>
        </p:scale>
        <p:origin x="216" y="115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B36F19-433F-AE45-A013-4A3209937B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360A833-3BAA-6744-825B-BA6E6E414A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65C9D86-BF58-0A4E-A314-99D034DD5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6/24/21</a:t>
            </a:fld>
            <a:endParaRPr lang="en-U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7ABBED8-ED78-654A-A691-CBEF951871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A7F88D7-5571-3847-BC16-C49972E0B6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02767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7A7341F-75EC-844D-BA0F-CED186331F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34CBEB5-E83C-9E4D-B3AB-29A232E246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EEF36CB-2C8D-AD47-977E-98577A448A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6/24/21</a:t>
            </a:fld>
            <a:endParaRPr lang="en-U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4189B74-FAF5-5240-A72C-2F3F165A5A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CA9880A-F938-E54D-A0E8-68B62B60FE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7349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F7B3245-03CF-674A-9C0F-75A2A0B243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631AD9E-7788-EF4A-8792-76D2973EFE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B1AD9A8-3C8D-284D-8B21-8DF4797309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6/24/21</a:t>
            </a:fld>
            <a:endParaRPr lang="en-U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6B60FC0-56D9-2E44-B3D4-3A54836A17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7AEE2A4-11FA-3B4E-9543-965311EAD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45372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FE70AF-C543-0143-9AD4-5649C8219D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1F43222-577A-E04A-9505-EAC1A08BB0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836C1A1-F7E3-6D47-97AC-D8E0EF78BA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6/24/21</a:t>
            </a:fld>
            <a:endParaRPr lang="en-U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707C4CF-31F6-7745-9BFC-4E58205693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F133D0F-8A92-BE4A-8B91-F5F876054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37899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0366C7-3D35-704D-B4ED-9E96F24AB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33DE652-11F0-B040-9C8B-8C44F61EE3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34061B8-29F7-594F-9DEC-291FD1140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6/24/21</a:t>
            </a:fld>
            <a:endParaRPr lang="en-U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9D238E2-E14F-F046-A75D-DF53151848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05021E7-48E1-C242-938E-E7F380E1D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9386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AB8863-4306-D04A-A54D-53A195EAAB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89C6926-71DE-B64B-AF89-C5D2318B4F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EC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D69B7CD-2D66-1B4F-9879-0B40E137A4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EC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325030A-ED7C-3F48-AE7A-1957593507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6/24/21</a:t>
            </a:fld>
            <a:endParaRPr lang="en-US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6291954-84F5-B24F-9EBF-1748B696E4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AD33C95-30B3-D340-AD92-B799711B43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91765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DE2675-F41D-9E4E-9129-C04E704DE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B3D68CD-50FB-604B-810A-5FEB77F6AF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EC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BF9D228-94CD-5044-9BA7-041A826D87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EC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7E4CA9D-2928-DA44-830E-EC492F421A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EC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465CE6D5-7C0B-9E48-9758-F86F430ECD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EC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246E0D50-511A-E046-9CE0-7F3A48D71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6/24/21</a:t>
            </a:fld>
            <a:endParaRPr lang="en-US" dirty="0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04B4B4C8-5480-9B4F-A12E-37572CD875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B21EA472-C880-A245-86FE-4EF0E582D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11501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40EBC3-75B2-EA46-8173-FFAA772352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096078A6-A080-6645-B808-DD0C40F82E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6/24/21</a:t>
            </a:fld>
            <a:endParaRPr lang="en-U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3B37D94-0049-734C-A050-9AD225BD0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988370F-2EF2-1544-8736-001EA0ECD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3547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26903B07-AA07-3347-AD3C-14AA4BBE93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6/24/21</a:t>
            </a:fld>
            <a:endParaRPr lang="en-US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8BBD2ED0-4871-E94C-B0CF-D63BF528E3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5E4DA9A-E547-014F-BFBE-E72948639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7957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677108-E05E-3A4F-9CF6-BA1A9AB5FA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F775898-A98B-AC4E-9E61-302816A346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EC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F862D35-4D10-0C40-A59E-BB2A976431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EC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57587A0-B886-0D40-9690-302BA79E38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6/24/21</a:t>
            </a:fld>
            <a:endParaRPr lang="en-US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AC54436-9CEB-2E4E-930B-30CED4EC21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C424DC4-059E-0C40-AAF8-A495BE6D9B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48249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C0236F-A345-BC40-AD25-E9F2E125A1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342DA27A-9F9C-EF4C-998C-BE95EA9B3C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21B9F50-054F-714F-B0B8-ABE33EC6B1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EC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1A959AB-6D50-AA45-A126-24C73615B8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6/24/21</a:t>
            </a:fld>
            <a:endParaRPr lang="en-US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26D6940-9566-9F49-85F2-4929CB0095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94D8833-8A4C-624C-B228-23F58EEBF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0501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C133E20-16FD-4B4D-B2B9-CFB8B9AAFF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D7B4391-78E9-8E47-A654-BCCE7B51F8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s-ES"/>
              <a:t>Editar los estilos de texto del patrón
Segundo nivel
Tercer nivel
Cuarto nivel
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2226B0B-B15E-E44A-8A3D-443EA6E82F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6/24/21</a:t>
            </a:fld>
            <a:endParaRPr lang="en-U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8BD7EA8-C214-FA40-B757-8621F0C3DE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3D3E69B-6CAE-B949-9C58-8D93C22D8F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5572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  <p:sldLayoutId id="2147483808" r:id="rId8"/>
    <p:sldLayoutId id="2147483809" r:id="rId9"/>
    <p:sldLayoutId id="2147483810" r:id="rId10"/>
    <p:sldLayoutId id="214748381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081B9A89-720E-4D49-A10D-F037E238C7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454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E6738190-EA5B-7C4D-9412-739E87291E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7237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0D6DFA4A-175C-FE45-88A0-90790AC20D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2411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16E68411-5B41-2E40-B74A-5C0471272E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564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A041F186-6505-DA43-B30B-0B059D0CDB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6079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4DA57C34-4B7B-A64D-88F7-7DEF267513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8860"/>
            <a:ext cx="12176289" cy="6866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5945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5113C8A4-4363-1A4D-90DF-D31E312AB4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1559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592B6E20-F4DF-534F-87A6-5E02807EF4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1978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C4E49188-9C0F-944C-80F4-66A26B2660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8860"/>
            <a:ext cx="12176287" cy="6866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5062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contenido 5">
            <a:extLst>
              <a:ext uri="{FF2B5EF4-FFF2-40B4-BE49-F238E27FC236}">
                <a16:creationId xmlns:a16="http://schemas.microsoft.com/office/drawing/2014/main" id="{37031D3E-2986-264B-9F6D-B3DB611CD4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1" cy="6858000"/>
          </a:xfrm>
        </p:spPr>
      </p:pic>
    </p:spTree>
    <p:extLst>
      <p:ext uri="{BB962C8B-B14F-4D97-AF65-F5344CB8AC3E}">
        <p14:creationId xmlns:p14="http://schemas.microsoft.com/office/powerpoint/2010/main" val="7792037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092BB48D-A3E3-734E-A60C-7A7AFB686C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8860"/>
            <a:ext cx="12176289" cy="6866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9927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4F922B2A-329E-5C43-86A1-A066A9535B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8860"/>
            <a:ext cx="12176289" cy="6866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3284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3619B9D9-A188-254E-9A2C-DAD99106C7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3756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C70CC70D-CB83-0D41-AAA0-55E34FBCA7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6048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94B5A08E-147E-1948-9EFD-68C97E81E9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1651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98274069-12DA-A744-B8A1-1A8562162A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39105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912</TotalTime>
  <Words>0</Words>
  <Application>Microsoft Macintosh PowerPoint</Application>
  <PresentationFormat>Panorámica</PresentationFormat>
  <Paragraphs>0</Paragraphs>
  <Slides>16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Manager/>
  <Company/>
  <LinksUpToDate>false</LinksUpToDate>
  <SharedDoc>false</SharedDoc>
  <HyperlinkBase/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EMA IV.</dc:title>
  <dc:subject/>
  <dc:creator>JOSE MISAEL PEREZ VE</dc:creator>
  <cp:keywords/>
  <dc:description/>
  <cp:lastModifiedBy>Néstor Gómez</cp:lastModifiedBy>
  <cp:revision>109</cp:revision>
  <dcterms:created xsi:type="dcterms:W3CDTF">2016-10-24T02:43:46Z</dcterms:created>
  <dcterms:modified xsi:type="dcterms:W3CDTF">2021-06-24T21:56:08Z</dcterms:modified>
  <cp:category/>
</cp:coreProperties>
</file>