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18"/>
  </p:normalViewPr>
  <p:slideViewPr>
    <p:cSldViewPr snapToGrid="0">
      <p:cViewPr varScale="1">
        <p:scale>
          <a:sx n="132" d="100"/>
          <a:sy n="132" d="100"/>
        </p:scale>
        <p:origin x="5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2987" y="615950"/>
            <a:ext cx="7345362" cy="1882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"/>
              </a:rPr>
              <a:t>EJE II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FORMACIÓN HUMANA</a:t>
            </a:r>
          </a:p>
        </p:txBody>
      </p:sp>
      <p:sp>
        <p:nvSpPr>
          <p:cNvPr id="85" name="Google Shape;85;p13"/>
          <p:cNvSpPr/>
          <p:nvPr/>
        </p:nvSpPr>
        <p:spPr>
          <a:xfrm>
            <a:off x="500062" y="3786187"/>
            <a:ext cx="8431212" cy="22367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al"/>
              </a:rPr>
              <a:t>TEMA 7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br>
              <a:rPr b="1" i="0">
                <a:ln>
                  <a:noFill/>
                </a:ln>
                <a:noFill/>
                <a:latin typeface="Arial"/>
              </a:rPr>
            </a:b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CICLO VITAL DEL SER HUMANO </a:t>
            </a:r>
            <a:br>
              <a:rPr b="1" i="0">
                <a:ln>
                  <a:noFill/>
                </a:ln>
                <a:noFill/>
                <a:latin typeface="Arial"/>
              </a:rPr>
            </a:br>
            <a:br>
              <a:rPr b="1" i="0">
                <a:ln>
                  <a:noFill/>
                </a:ln>
                <a:noFill/>
                <a:latin typeface="Arial"/>
              </a:rPr>
            </a:br>
            <a:r>
              <a:rPr b="1" i="0">
                <a:ln>
                  <a:noFill/>
                </a:ln>
                <a:noFill/>
                <a:latin typeface="Arial"/>
              </a:rPr>
              <a:t>Y LOS PROCESOS SOCIALES </a:t>
            </a: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2767012"/>
            <a:ext cx="2249487" cy="2043112"/>
          </a:xfrm>
          <a:prstGeom prst="foldedCorner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975" y="4393298"/>
            <a:ext cx="7888300" cy="2102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355366A-AEC0-F048-9241-7EC5170476BF}"/>
              </a:ext>
            </a:extLst>
          </p:cNvPr>
          <p:cNvGrpSpPr/>
          <p:nvPr/>
        </p:nvGrpSpPr>
        <p:grpSpPr>
          <a:xfrm>
            <a:off x="1042979" y="615946"/>
            <a:ext cx="7316287" cy="1882783"/>
            <a:chOff x="1042979" y="615946"/>
            <a:chExt cx="7316287" cy="1882783"/>
          </a:xfrm>
        </p:grpSpPr>
        <p:pic>
          <p:nvPicPr>
            <p:cNvPr id="87" name="Google Shape;8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42979" y="615954"/>
              <a:ext cx="7316287" cy="1882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7;p13">
              <a:extLst>
                <a:ext uri="{FF2B5EF4-FFF2-40B4-BE49-F238E27FC236}">
                  <a16:creationId xmlns:a16="http://schemas.microsoft.com/office/drawing/2014/main" id="{724655AD-259B-EF48-8627-053292413617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7266" y="615946"/>
              <a:ext cx="442762" cy="6946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179387" y="836612"/>
            <a:ext cx="8866187" cy="54848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CUESTIONARIO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1. Indique las etapas del Ciclo Vital del ser humano.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¿Porqué considera que es importante respetar la vida desde la concepción?­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179387" y="188912"/>
            <a:ext cx="8866187" cy="6370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Relate alguna situación donde la familia esté en crisis, y exponga  qué puede hacer su Rama para que la familia logre restablecer su armonía.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¿Considera usted qué las crisis en la familia son necesarias?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SÍ____   NO____ ¿Por qué? 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323850" y="4437062"/>
            <a:ext cx="8640762" cy="2062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 vital es el tiempo que trascurre desde la concepción hasta la muerte, donde hay estadios de desarrollo con su símbolo y rituales correspondientes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637" y="1989137"/>
            <a:ext cx="2389187" cy="20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5"/>
          <a:stretch/>
        </p:blipFill>
        <p:spPr>
          <a:xfrm>
            <a:off x="755650" y="204787"/>
            <a:ext cx="7920037" cy="137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95287" y="476250"/>
            <a:ext cx="4754562" cy="6094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Primeras etapas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prenatal.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Crecimiento, desarrollo y maduración del embrión y del feto.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Edad de gestación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Evaluación del desarrollo intrauterino. Parto, el recién nacido. Peso al nacer. Lazo materno-filial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0212" y="476250"/>
            <a:ext cx="3359150" cy="29559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1037" y="4221162"/>
            <a:ext cx="2857500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323850" y="404812"/>
            <a:ext cx="5183187" cy="6049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Neonatos y lactantes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Neonatos son los recién nacidos hasta los 28 días de vida.  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Crisis: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rompimiento del vínculo del niño con su madre al cortar  el cordón umbilical. Se presenta entonces una crisis que es suplida por la madre a través del amor y el alimento (amamantar).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Infancia y niñez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Caracterizada  por: el crecimiento y desarrollo durante la infancia, 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peso y la estatura de niños en la infancia se incrementan notoriamente.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incorporación del lenguaje y su desarrollo son dos acontecimientos importantes  en el desarrollo intelectual de los niños.</a:t>
            </a:r>
            <a:endParaRPr/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Ingreso a la escuela.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 presenta crisis en la familia por todo aquello que conlleva: la salida del niño de su hogar y las nuevas responsabilidades.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4850" y="420687"/>
            <a:ext cx="2882900" cy="1584325"/>
          </a:xfrm>
          <a:prstGeom prst="hear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2997200"/>
            <a:ext cx="282892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2051050" y="1628775"/>
            <a:ext cx="5184775" cy="37861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Adolescencia</a:t>
            </a:r>
            <a:endParaRPr/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Uno de los principales cambios de la adolescencia es que las diferencias entre hombres y mujeres se acentúan.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pubertad corresponde al periodo en que las características físicas se hacen más evidentes y los órganos sexuales maduran. Es provocada por el incremento de la actividad de algunas hormonas.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016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En esta etapa el adolescente vive varias crisis, entre ellas, la de su propia identidad, el sentirse mayor pero no poder acceder a actividades de adultos, que por ley están prohibidas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7" y="279400"/>
            <a:ext cx="1584325" cy="24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662" y="188912"/>
            <a:ext cx="2524125" cy="1298575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7075" y="5218112"/>
            <a:ext cx="1981200" cy="1670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162" y="3141662"/>
            <a:ext cx="1751012" cy="3424237"/>
          </a:xfrm>
          <a:prstGeom prst="rect">
            <a:avLst/>
          </a:prstGeom>
          <a:noFill/>
          <a:ln w="38100" cap="flat" cmpd="sng">
            <a:solidFill>
              <a:srgbClr val="0D0D0D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/>
        </p:nvSpPr>
        <p:spPr>
          <a:xfrm>
            <a:off x="250825" y="227012"/>
            <a:ext cx="6049962" cy="6370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ETAPA ADULTA REPRODUCTORA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Determinantes biológicos: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menarquia, primer periodo menstrual, indicando inicio de la capacidad reproductiva: ciclos menstruales, fertilidad, lactancia y menopausia.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Determinantes sociales de la reproducción,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comportamientos reproductores ligados a sistemas de valores: participación en reproducción, elección de pareja, control de fertilidad.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Cambios que se producen cuando llegan los hijos al hogar, trastorno en la vida cotidiana.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1590675"/>
            <a:ext cx="2689225" cy="4584700"/>
          </a:xfrm>
          <a:prstGeom prst="snip2DiagRect">
            <a:avLst>
              <a:gd name="adj1" fmla="val 0"/>
              <a:gd name="adj2" fmla="val 16667"/>
            </a:avLst>
          </a:prstGeom>
          <a:noFill/>
          <a:ln w="38100" cap="flat" cmpd="sng">
            <a:solidFill>
              <a:srgbClr val="F8861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3276600" y="147637"/>
            <a:ext cx="5832475" cy="66659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Adultez y Vejez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Aproximadamente va, desde los 18 a los 60 o 65 años, caracterizada por una gran estabilidad a nivel corporal y un paulatino envejecimiento.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menopausia corresponde a la finalización de la etapa fértil de la mujer, marcada por el fin definitivo de los ciclos menstruales.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vejez se caracteriza, principalmente, por la pérdida de algunas habilidades y el deterioro orgánico.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caracterizada por el nido vacío, ya que los hijos e hijas salieron del hogar, es un reencuentro consigo mismo y con la pareja. y/o cuando no haya tenido hijos puede presentar soledad.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76250"/>
            <a:ext cx="2609850" cy="2232025"/>
          </a:xfrm>
          <a:prstGeom prst="rect">
            <a:avLst/>
          </a:prstGeom>
          <a:noFill/>
          <a:ln w="38100" cap="flat" cmpd="sng">
            <a:solidFill>
              <a:srgbClr val="4597A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875" y="3395662"/>
            <a:ext cx="2724150" cy="2925762"/>
          </a:xfrm>
          <a:prstGeom prst="flowChartOffpageConnector">
            <a:avLst/>
          </a:prstGeom>
          <a:noFill/>
          <a:ln w="57150" cap="flat" cmpd="sng">
            <a:solidFill>
              <a:srgbClr val="F9441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71437" y="296862"/>
            <a:ext cx="9037637" cy="3563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¿POR QUÉ LAS CRISIS?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En las diferentes etapas del desarrollo familiar, la familia enfrenta momentos críticos del ciclo evolutivo,  lo que implican cambios  individuales y familiares lo que origina dificultades o crisis.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querer conciliar ambos funcionamientos produce en ocasiones fluctuaciones, inestabilidades, transformaciones, expresados  en ciertos niveles de desorganización de la familia, dando origen a crisis evolutiva. 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076700"/>
            <a:ext cx="3960812" cy="2520950"/>
          </a:xfrm>
          <a:prstGeom prst="rect">
            <a:avLst/>
          </a:prstGeom>
          <a:noFill/>
          <a:ln w="38100" cap="flat" cmpd="sng">
            <a:solidFill>
              <a:srgbClr val="7575D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77787" y="3141662"/>
            <a:ext cx="9036050" cy="3563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SOCIALIZACIÓN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Proceso de aceptación de las pautas de comportamiento social y de adaptarse a ellas.  </a:t>
            </a:r>
            <a:endParaRPr/>
          </a:p>
          <a:p>
            <a:pPr marL="0" marR="0" lvl="0" indent="-1524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socialización según los sociólogos es  el proceso mediante el cual se inculca la cultura a los miembros de la sociedad, transmitida de generación en generación, los individuos aprenden conocimientos específicos, desarrollan sus potencialidades y habilidades necesarias para la participación adecuada en la vida social y se adaptan a sus formas.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900" y="463550"/>
            <a:ext cx="2706687" cy="1895475"/>
          </a:xfrm>
          <a:prstGeom prst="cloud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187" y="427037"/>
            <a:ext cx="2547937" cy="1925637"/>
          </a:xfrm>
          <a:prstGeom prst="teardrop">
            <a:avLst>
              <a:gd name="adj" fmla="val 100000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712</Words>
  <Application>Microsoft Macintosh PowerPoint</Application>
  <PresentationFormat>Presentación en pantalla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Arial</vt:lpstr>
      <vt:lpstr>Struttura predefinita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/>
  <cp:keywords/>
  <dc:description/>
  <cp:lastModifiedBy>Néstor Gómez</cp:lastModifiedBy>
  <cp:revision>5</cp:revision>
  <dcterms:modified xsi:type="dcterms:W3CDTF">2021-06-25T21:53:53Z</dcterms:modified>
  <cp:category/>
</cp:coreProperties>
</file>