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/>
    <p:restoredTop sz="85334" autoAdjust="0"/>
  </p:normalViewPr>
  <p:slideViewPr>
    <p:cSldViewPr snapToGrid="0">
      <p:cViewPr varScale="1">
        <p:scale>
          <a:sx n="99" d="100"/>
          <a:sy n="99" d="100"/>
        </p:scale>
        <p:origin x="1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EA05C-F2C6-45C2-81F0-BC7588E1FD7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437F-A51D-4326-9B46-9A925594CC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DDF5A-CB88-AA4D-A5ED-133162CA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F84AA-FCA1-4D45-95B5-50483F9D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94B94-87D8-EB40-BBAE-FAF5642E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397AD-1E70-0C42-8558-1104060E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EB042-1921-094E-BDC2-D8D6A8A8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E70CB-0BDB-9D45-9BB2-B2D5241D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248E4-534B-9442-8A08-88F070DCC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A9D7D-8CF1-1A4D-8354-1A0DC06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C620A2-9E40-5648-85DC-BF9FBEFA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914CBF-6298-B043-902E-206FA500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F8474B-ADF6-C24D-9B32-79F814D30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6FCA3-12B8-7140-8091-98170527D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6E6F5-0A7F-4E45-9CE3-FEE0773A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88BBF-D10A-5548-9CE8-C72F11B9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2FD91-3460-FC48-8202-BBA790F9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7B48F-0E7E-184B-B2AA-7918D0CE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E08010-EABC-7048-A378-F48C3C611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66B58-3BF2-644D-9267-D8B51AB0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BF24C-9C77-5A4B-B8C3-4B87ACBE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ECB4E-9E3A-874A-8C07-8E7F75E2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77E4D-19F7-DC47-B814-3F753199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476D6-DC2C-7142-AD75-8858D6E5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63BE6-E2D8-844E-8C94-486E2979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E051F6-BB61-AA43-B554-8A0E841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8B0D44-26C6-E04F-AC74-F92B03B0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FBFBE-5676-4545-9D20-2F349C2D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C0F94C-A9EF-7742-9FDF-DAB4B009B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A982F-9FDC-A94F-9B7A-31147B90F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31A833-5E89-A94A-812D-3A3B4524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124F1-60C5-9746-B3D4-9310024B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37E81-739B-CA4F-852B-45101D8F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292D3-9F08-6F41-B65B-A8418961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D8E97D-FEE8-834E-8DF9-CD9D7FC8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D65F9B-85DB-CF47-A307-1A8B7413A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4AA74-78D0-B64F-9EBF-5FF394A7B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88F15A-D9F9-5748-B7DC-541CED217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29C9F1-90FE-5049-BAAC-A2EBCA6C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61CDFC-CA10-4440-9C8B-623AC5B0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38C500-C1FA-1646-8114-67FE49E8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3662E-435F-AB41-B277-C000BDD8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9CFA9B-5505-144B-A07F-4AF80DDA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CDBDF6-D22E-7043-8644-529171BE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D5F7EB-83AD-854B-8DB0-19E80AC5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7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68D124-E7D9-B742-9D9B-E905F333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043287-F802-3C44-8AE9-8E955214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3F5941-3564-F645-B1F1-46335891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0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14A03-1A0F-AC48-B611-8E15D332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9AF839-C691-2D42-BFB5-9CFCF348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BA7221-AE7B-6E42-ACEA-4F0CDC073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80841A-76FD-BD48-A065-12B6B5D9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FB463-CFE0-564D-9D8C-C7A35892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D5593B-69AD-814D-AEBB-60E4AA43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4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6438B-4C9B-3748-81E3-A032656B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3E1419-04D3-794C-8857-E88DDD8D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F58789-CD5A-D848-92A1-F6A27483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755F64-B005-8A42-A1D5-9F79467C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E416D-6402-314E-BD28-D99870B7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D864F3-D350-BE4B-B6F6-626BF839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8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A90432-1BAF-2542-AF04-D3067869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28B0B7-DCD4-704A-8F6C-05179017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BD9BE-79F6-F348-A97E-0E949C3FA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62AF-BCE3-4720-8C7A-C31ABFD35B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8EF35-508F-1F48-B2EB-8DA6099E6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8A4F36-335A-A741-B542-11FC7AF90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49C7-E3F5-476B-992C-665F944AB1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1CBBF1-1B21-A242-8865-7278E8A50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66BB12-E94B-704C-9449-82E0AB7D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D560E6-6D86-4F4E-B380-8F5C8D44F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12192000" cy="68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C18A4B-064F-D042-A996-64069B58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12192000" cy="68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BCB9EA-F06B-0746-8AE6-90493E2E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D6F53C-D1AF-8A4D-B0E2-57E1E797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E243B7-DCAF-0042-9508-95B2A3B8F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12192000" cy="68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5A4EEB-1E4E-BD45-820A-5F739677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121728-0A07-1640-B50F-9ACF0B244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8626B8-F0C1-344D-B9E0-485E9DE01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9EB66B-41AF-5747-A293-05B58BD3B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12192000" cy="68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6F1634-939B-F248-8E8C-86A9B250B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F87D5C-6B2C-D84D-95CA-59979976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BF1CCA-329F-3240-8F61-4D40EF81E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IV FORMACIÓN TÉCNICA  TEMA  4 TÉCNICAS DEL TRABAJO COMUNITARIO</dc:title>
  <dc:subject/>
  <dc:creator>erikk avilaa</dc:creator>
  <cp:keywords/>
  <dc:description/>
  <cp:lastModifiedBy>NÉSTOR GÓMEZ</cp:lastModifiedBy>
  <cp:revision>34</cp:revision>
  <dcterms:created xsi:type="dcterms:W3CDTF">2016-12-14T15:03:53Z</dcterms:created>
  <dcterms:modified xsi:type="dcterms:W3CDTF">2022-04-21T01:09:08Z</dcterms:modified>
  <cp:category/>
</cp:coreProperties>
</file>