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A5ED-E851-49EA-A744-0D8897159B39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B6177-3E2E-4A46-B44D-3064185D1B6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021E-CE73-48B6-91AF-FC1E1813DBA1}" type="datetimeFigureOut">
              <a:rPr lang="es-ES" smtClean="0"/>
              <a:pPr/>
              <a:t>06/05/2022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" y="-1"/>
            <a:ext cx="9142566" cy="68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8210"/>
      </p:ext>
    </p:extLst>
  </p:cSld>
  <p:clrMapOvr>
    <a:masterClrMapping/>
  </p:clrMapOvr>
</p:sld>
</file>

<file path=ppt/theme/theme1.xml><?xml version="1.0" encoding="utf-8"?>
<a:theme xmlns:a="http://schemas.openxmlformats.org/drawingml/2006/main" name="Carta de san Vicente de Paúl a los cristianos de ho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BIOGRAFIA DE SAN VICENTE</Template>
  <TotalTime>250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Arial</vt:lpstr>
      <vt:lpstr>Carta de san Vicente de Paúl a los cristianos de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Felicitación</dc:subject>
  <dc:creator>Sor Veronica Vinueza</dc:creator>
  <cp:keywords>Vicente de Paul</cp:keywords>
  <cp:lastModifiedBy>NÉSTOR GÓMEZ</cp:lastModifiedBy>
  <cp:revision>35</cp:revision>
  <dcterms:created xsi:type="dcterms:W3CDTF">2016-05-08T18:33:26Z</dcterms:created>
  <dcterms:modified xsi:type="dcterms:W3CDTF">2022-05-06T20:14:43Z</dcterms:modified>
  <cp:category>Personal</cp:category>
  <cp:contentStatus>final</cp:contentStatus>
</cp:coreProperties>
</file>