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2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D739"/>
    <a:srgbClr val="8D3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18"/>
  </p:normalViewPr>
  <p:slideViewPr>
    <p:cSldViewPr>
      <p:cViewPr varScale="1">
        <p:scale>
          <a:sx n="132" d="100"/>
          <a:sy n="132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28003-5A30-4859-921F-39E8EA9D3C6B}" type="datetimeFigureOut">
              <a:rPr lang="es-EC" smtClean="0"/>
              <a:t>25/6/21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A81F-E386-476E-ACD1-CDCBED720F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3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FE0EB-D0E0-6B48-BED0-5FF25B5CA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FDE5E5-AF55-F34F-B2F9-E84333654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076FF-7538-C548-A335-38194795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25/6/21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DEDFD6-60D9-AC4D-B165-626E9B74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A5A056-576F-0E48-B406-2AD8CD56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779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C8A10-6FE7-5A4E-B852-99DD9EBF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9AF100-C0EB-DC4A-8BE1-EB6C94531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579EF8-0E36-724E-9C9C-58C8DF76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25/6/21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0D87CC-F6C9-734E-82F0-F5CE51D2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B7E0C9-E92A-A74A-84FF-9C15E969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389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673869-2105-0042-9B19-1395BB8FB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39FC2-6579-0549-85EC-3620B8C88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C29ABB-D4CF-2148-B049-A87B1DAC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25/6/21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A3D93F-A46E-B643-BD58-DB5C7246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6A9A29-6C6C-1A47-91CF-8047CACF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918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2558D-45EA-4F48-B0B6-CDF7FE98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32C6F7-AA62-7740-BF57-3A2ABC0AD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5086B5-CEC0-F54C-B94E-E3FA9364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25/6/21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97636B-7933-3C4F-A33F-4C545B88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A54490-4ABD-0143-95B2-E6BB9A2B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61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73DEE-ACE5-6F4C-86A6-16C43E81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D8F1B3-BE8A-C047-A3DA-DEA94DCFE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D3455B-F25A-2E4B-92B0-5790B1FA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25/6/21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2A13F9-159E-A641-8E7C-00E3FEC0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B173D8-A8E9-5541-AC98-AD203BBE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803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6C51E-6BA3-EC48-B430-5B35C28B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37CD1A-9CD3-EC47-9022-B295E9E77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B85409-0D6C-DB4D-8A00-80CE341F3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A9153E-ABFE-BC4E-B736-8D0A6DBC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25/6/21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29FE3F-AC55-784F-8684-3D9BCB95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A8CE2D-9C7C-8C4B-9F95-1ECB1981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667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788B4-7522-2D4A-AD6B-625F1F03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0C96E4-4C53-CD4E-B30F-BEA48562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80F023-2201-A343-AB1E-CD8A0077A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49D797-D86A-8848-A52E-2E5D7D242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FB76FC-AE97-9149-8602-CDC1B4BD6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8A84A3-FEA8-D142-B35D-085CE876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25/6/21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952F25-F203-4E46-848A-EBE366DD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957D72-3EE2-CF4C-9898-1CAC8F0B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726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C45E3-F87B-D040-B12B-A295514B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D42479-B5A3-FC4F-881B-92A8A73D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25/6/21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FFB84B-824E-A64D-A055-BB6315D0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F50A32-FAA5-8A4E-870D-BDD0EFB83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897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C826E8-5399-6944-85AB-7C381F1C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25/6/21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230294-9E22-0B40-86EF-95488E45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9CA3E9-04D9-864F-B575-1C900499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952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DE527-E307-EC44-9140-A41D30E8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FECB10-5D52-8D44-9C35-3A50AD085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7370C-D3DD-F545-98C4-BA03E6F33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9A1BEF-0918-AD47-8406-64E7B2B1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25/6/21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FBB2D2-E4E5-F44A-979E-1EA79CF6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B03A09-BB26-AF47-82AA-79429DA0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66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27AFF-B51F-F74F-B72A-EC2554B64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ADCC1A-5F55-4E42-9B79-7600A100F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2BC9FE-4624-394C-BF9D-F6733F2C6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11C600-953C-644F-9646-6BC20021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25/6/21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2CD9A5-3555-D546-A8FE-65F15C02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AE59CC-446E-7B4D-A35B-3626003B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814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1A2309-1645-654F-BED6-C58E71B8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1F7277-5FCE-094B-8DAE-12BC16309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F5822-6205-014C-A9A6-B20AFBF17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FEC32-92C3-4305-B0E8-EA924EE21E73}" type="datetimeFigureOut">
              <a:rPr lang="es-EC" smtClean="0"/>
              <a:t>25/6/21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B4BE83-085D-B943-A3B6-3BC3BAA5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FF95BF-5BA1-E649-B183-CF2E196CE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698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28E7D7-BC21-AD4B-8751-62EBAF76F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1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9150BDF-1A28-434D-ABD9-719BA290E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91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446CA6-05C6-2443-B5D3-138176A88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8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718EDB-14BB-4440-B55B-F8B9FDE1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2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C66E3C-53D4-F341-8C93-C8A7F3B46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3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522048-34DE-7C4E-A293-D9B305D07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38E0C7-AC84-AD47-8D75-D60C83686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88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EE3CCC-0A7D-9B43-BBC0-DFCADF183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04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D7004F7-C4A3-154D-BA9B-5594D096D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29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DC4A0AF-35A3-0F42-8CB2-C89C9358D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53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976D16-30AD-7E47-90FC-929EF3E57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8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79F6AD-C473-CF4D-A880-68D7779ED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0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4A954F-8CD6-BF45-9782-99C11B44A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F6137F-049A-3E4C-B466-A227ED18E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5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4B1861-3FC5-5C45-A0F7-E2028EFB0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203B7C-BD75-C94D-AF4A-42F459E1F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3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289D49-B328-0744-ACC2-366F809F9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7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32072A-7D5B-3840-88D3-D929CEC83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8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8E3521-9C87-C54F-9EB6-B2EBDE572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4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0</Words>
  <Application>Microsoft Macintosh PowerPoint</Application>
  <PresentationFormat>Presentación en pantalla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User</dc:creator>
  <cp:keywords/>
  <dc:description/>
  <cp:lastModifiedBy>Néstor Gómez</cp:lastModifiedBy>
  <cp:revision>98</cp:revision>
  <dcterms:created xsi:type="dcterms:W3CDTF">2016-09-15T16:02:40Z</dcterms:created>
  <dcterms:modified xsi:type="dcterms:W3CDTF">2021-06-25T21:22:20Z</dcterms:modified>
  <cp:category/>
</cp:coreProperties>
</file>