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298" r:id="rId18"/>
    <p:sldId id="313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18"/>
  </p:normalViewPr>
  <p:slideViewPr>
    <p:cSldViewPr>
      <p:cViewPr varScale="1">
        <p:scale>
          <a:sx n="132" d="100"/>
          <a:sy n="132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B9B2D-0BA9-7C4B-BF4D-691DC6E30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6F5AB3-9D8E-C84A-A0B7-60CBB5717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69DD6-1930-D145-9619-FAC66184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2402A-4755-C041-9095-89717582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81677-C247-A742-9F1F-8AC46B4C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5C17E-F4FF-AB4C-BC8C-999D8ED8C54C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66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6E486-0F46-7546-B927-2888F52B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800D92-880B-0E43-B909-1231B147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7F48A-7FAC-7E44-8E1E-51E6B8C2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03E34-0ADD-974F-B36D-275CD9FF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0057F-AC01-D84A-8353-36E60AAE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C1D38-9FC4-B940-B11A-164BF96C69D7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7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5D49D7-DC24-EA4C-9197-19A162C76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5A26CD-3A4F-3048-998D-C03A6AFF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42DD5-1375-1142-A683-D96A0655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78927-4647-E14A-B3AE-CD4AA4F0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0C4D99-2D33-5B42-A112-8AE9743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E4DCC-1BEF-1C4E-BFF8-90B275CEDC9D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4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9D0A6-5B17-8D41-AC24-4DB095F8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603B3-25AE-984E-893B-436BB7E7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97D34-D599-B745-9347-6E1CB92A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48A96-CF28-2341-B604-62FE022D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C0CAC-788C-D44A-B570-122B6415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FDF0D-0B97-ED4F-AA9B-AE8AD59707F3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00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432C1-3059-3344-A7B0-5C1E0B7A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0085B5-7270-3540-BF68-033CD3FD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293A9-219A-0443-9951-17C4F9F2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F17C4-3DAD-044E-AD6B-57C7E079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2255F9-5C0F-EC4C-A652-60BC480F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1FCE1-8F7A-854A-B98D-844522132CD2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35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AB8DD-F2AE-A247-82EB-BE41C2CE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5C015-A9A9-8B4E-A468-B59BFD86E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3CFDC9-FE2C-2D4D-ABB9-6C5BFD6E3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F00CA8-BB04-704E-8A38-173159A2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85C66-B6A6-404D-96D7-3CE02EE9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EB075B-1DD4-A14E-967D-356C8B40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FFDAF-2540-B34B-9379-B60BAE11280F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6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750DC-94A0-7F4A-9F9D-1979EC33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98526-2CDB-3E4A-9726-B2EA7E6B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AB1CA-E795-0C40-8195-FF9FBDDE6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2E1218-BC37-D14F-9C1D-5C137A420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F9F9E7-8FE6-3546-8D51-37B301588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D27434-CF0D-6D49-8321-17AF98B0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ADBA95-6059-E24C-B745-3DA15C11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75FF6A-6395-C14E-9DE2-040CCE5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840FD-F951-5548-8304-A94DA77B90A0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E73A3-D519-3449-B7E2-E63E41B3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E9C938-A474-854A-BB40-DE18ECFD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53945-F653-0B4E-B7A5-B7CF29EC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6D2727-A9C3-4040-8E5A-7042F73D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881B9-9613-8745-B2AC-48CB00DAE53B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59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2760F0-3C3C-A341-A266-AF59E664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45099E-7A8E-6D4A-939A-C554F83D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7A96E7-AA51-0B41-8E4B-FB19AA8E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BBFB-EC96-4744-A151-6F7B8708709E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93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46285-070C-8943-BC95-94B7BF72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62396-19C1-5C4A-8F4A-83797F44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D7A57C-FCFB-C64A-AD19-8D8811903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886E1F-76A8-B24F-B61B-F652CEFD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B9D3D-5A81-D54C-B984-4AB4281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FB3E2A-03D8-A841-9121-5E613DD3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F3D6-A856-A449-BDB4-42309CB06956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14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A4E92-D501-544E-8A18-76E5A9B1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75AAD3-211D-BC4A-91A1-2108F51E7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8C185-EA3F-2844-9B81-9B981B6E6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575B4-F772-B545-8099-29A78A15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464FEC-EB5F-8A43-8710-4A562195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113667-07C7-834C-879C-30698F68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40C4-E1D9-2741-889F-904647616336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3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0ABEF9-600E-6C42-862E-97D2895F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B9F0DF-3E26-5545-A17D-407B3ABCC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61B72-CA06-2043-818C-552BC5B2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CB7FC-DA07-6A42-97C4-098F03C76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E9D2C-DD31-D849-94CE-FA01F54F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4D010-52FF-F147-A5BD-6DCD7B90211B}" type="slidenum">
              <a:rPr lang="it-IT" smtClean="0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4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96BF41-0137-2B4C-8DFA-048F585D7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F87053-D408-8E4D-A388-FD86DF12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5D9190-F6DB-2348-8680-5A718770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8DF05A-C6DE-E549-8781-AAAA9A0BC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C75D0E-A0B8-A047-BA93-9181FE08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8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A2DAE4-AE83-7E48-903D-B5754512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1FB7E5-8343-8346-B7CB-4A06D724F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C64509-2D62-E04E-96D4-A6E072095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ángulo 3">
            <a:extLst>
              <a:ext uri="{FF2B5EF4-FFF2-40B4-BE49-F238E27FC236}">
                <a16:creationId xmlns:a16="http://schemas.microsoft.com/office/drawing/2014/main" id="{8E08E407-C203-0F4F-A081-3C566183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9850"/>
            <a:ext cx="9037637" cy="65833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CO" altLang="es-EC" sz="2800">
                <a:latin typeface="Bernard MT Condensed" panose="020508060609050204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TRABAJO PRÁCTICO: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CO" altLang="es-EC" sz="2800">
              <a:latin typeface="Bernard MT Condensed" panose="020508060609050204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s-ES" altLang="es-EC" sz="2800">
                <a:ea typeface="Calibri" panose="020F0502020204030204" pitchFamily="34" charset="0"/>
                <a:cs typeface="Times New Roman" panose="02020603050405020304" pitchFamily="18" charset="0"/>
              </a:rPr>
              <a:t>¿En qué  se centra la Espiritualidad Vicentina?</a:t>
            </a:r>
            <a:endParaRPr lang="es-EC" altLang="es-EC" sz="2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EC" sz="2800">
                <a:ea typeface="Calibri" panose="020F0502020204030204" pitchFamily="34" charset="0"/>
                <a:cs typeface="Times New Roman" panose="02020603050405020304" pitchFamily="18" charset="0"/>
              </a:rPr>
              <a:t>————————————————————————————————————————————————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EC" sz="2800">
                <a:ea typeface="Calibri" panose="020F0502020204030204" pitchFamily="34" charset="0"/>
                <a:cs typeface="Times New Roman" panose="02020603050405020304" pitchFamily="18" charset="0"/>
              </a:rPr>
              <a:t>————————————————————————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s-CO" altLang="es-EC" sz="2800">
              <a:latin typeface="Bernard MT Condensed" panose="020508060609050204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s-ES" altLang="es-EC" sz="2800"/>
              <a:t>2. ¿Cuál es la base dogmática de la Espiritualidad Vicentina?</a:t>
            </a:r>
            <a:endParaRPr lang="es-EC" altLang="es-EC" sz="2800"/>
          </a:p>
          <a:p>
            <a:pPr>
              <a:buFontTx/>
              <a:buNone/>
            </a:pPr>
            <a:r>
              <a:rPr lang="es-ES" altLang="es-EC" sz="2800"/>
              <a:t>—————————————————————————————————————————————————</a:t>
            </a:r>
            <a:r>
              <a:rPr lang="es-ES" altLang="es-EC" sz="2400"/>
              <a:t>———————————————————————————————————————————————————————</a:t>
            </a:r>
            <a:endParaRPr lang="es-EC" altLang="es-EC" sz="2400">
              <a:latin typeface="Bernard MT Condensed" panose="02050806060905020404" pitchFamily="18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ángulo 3">
            <a:extLst>
              <a:ext uri="{FF2B5EF4-FFF2-40B4-BE49-F238E27FC236}">
                <a16:creationId xmlns:a16="http://schemas.microsoft.com/office/drawing/2014/main" id="{B229F23C-8F73-8348-8AD0-6ADA4C8E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69850"/>
            <a:ext cx="9037637" cy="67405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altLang="es-EC" sz="2800"/>
              <a:t>3. Enumere las características de la Espiritualidad Vicentina</a:t>
            </a:r>
            <a:endParaRPr lang="es-EC" altLang="es-EC" sz="2800"/>
          </a:p>
          <a:p>
            <a:pPr>
              <a:buFontTx/>
              <a:buNone/>
            </a:pPr>
            <a:r>
              <a:rPr lang="es-ES" altLang="es-EC" sz="2800"/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</a:p>
          <a:p>
            <a:pPr>
              <a:buFontTx/>
              <a:buNone/>
            </a:pPr>
            <a:r>
              <a:rPr lang="es-ES" altLang="es-EC" sz="2800"/>
              <a:t>————————————————————————</a:t>
            </a:r>
          </a:p>
          <a:p>
            <a:pPr>
              <a:buFontTx/>
              <a:buNone/>
            </a:pPr>
            <a:endParaRPr lang="es-EC" altLang="es-EC" sz="2800">
              <a:latin typeface="Bernard MT Condensed" panose="02050806060905020404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s-ES" altLang="es-EC" sz="2800"/>
              <a:t>4. ¿Qué motivación interior le provocan las palabras de San Vicente de Paúl?</a:t>
            </a:r>
            <a:endParaRPr lang="es-EC" altLang="es-EC" sz="2800"/>
          </a:p>
          <a:p>
            <a:pPr>
              <a:buFontTx/>
              <a:buNone/>
            </a:pPr>
            <a:r>
              <a:rPr lang="es-ES" altLang="es-EC" sz="2400"/>
              <a:t>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—</a:t>
            </a:r>
            <a:endParaRPr lang="es-EC" altLang="es-EC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74E56E-EE74-C642-8E07-FE115A43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ECB5A0-7573-B741-8800-59287939A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8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087742-2DEC-7C42-A5F8-F8B8962C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24E01-41E5-5348-B56B-262B37114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D6E6D4-D3D9-0647-BD4B-CB830E1CD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BBACED-02B4-104E-BF23-A3117FFE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99CC4D-00E0-0448-AE37-517ED0C5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90600B-B143-A04D-AEF4-555BDD8ED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5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56</Words>
  <Application>Microsoft Macintosh PowerPoint</Application>
  <PresentationFormat>Presentación en pantalla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Arial Black</vt:lpstr>
      <vt:lpstr>Times New Roman</vt:lpstr>
      <vt:lpstr>AR JULIAN</vt:lpstr>
      <vt:lpstr>Bernard MT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***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***</dc:creator>
  <cp:keywords/>
  <dc:description/>
  <cp:lastModifiedBy>Néstor Gómez</cp:lastModifiedBy>
  <cp:revision>64</cp:revision>
  <dcterms:created xsi:type="dcterms:W3CDTF">2005-10-12T11:46:46Z</dcterms:created>
  <dcterms:modified xsi:type="dcterms:W3CDTF">2021-06-25T22:23:49Z</dcterms:modified>
  <cp:category/>
</cp:coreProperties>
</file>